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7.xml" ContentType="application/inkml+xml"/>
  <Override PartName="/ppt/ink/ink8.xml" ContentType="application/inkml+xml"/>
  <Override PartName="/ppt/notesSlides/notesSlide42.xml" ContentType="application/vnd.openxmlformats-officedocument.presentationml.notesSlide+xml"/>
  <Override PartName="/ppt/ink/ink9.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handoutMasterIdLst>
    <p:handoutMasterId r:id="rId71"/>
  </p:handoutMasterIdLst>
  <p:sldIdLst>
    <p:sldId id="695" r:id="rId2"/>
    <p:sldId id="711" r:id="rId3"/>
    <p:sldId id="696" r:id="rId4"/>
    <p:sldId id="697" r:id="rId5"/>
    <p:sldId id="698" r:id="rId6"/>
    <p:sldId id="699" r:id="rId7"/>
    <p:sldId id="700" r:id="rId8"/>
    <p:sldId id="701" r:id="rId9"/>
    <p:sldId id="702" r:id="rId10"/>
    <p:sldId id="703" r:id="rId11"/>
    <p:sldId id="704" r:id="rId12"/>
    <p:sldId id="705" r:id="rId13"/>
    <p:sldId id="706" r:id="rId14"/>
    <p:sldId id="707" r:id="rId15"/>
    <p:sldId id="708" r:id="rId16"/>
    <p:sldId id="709" r:id="rId17"/>
    <p:sldId id="710" r:id="rId18"/>
    <p:sldId id="672" r:id="rId19"/>
    <p:sldId id="256" r:id="rId20"/>
    <p:sldId id="257" r:id="rId21"/>
    <p:sldId id="258" r:id="rId22"/>
    <p:sldId id="638" r:id="rId23"/>
    <p:sldId id="639" r:id="rId24"/>
    <p:sldId id="641" r:id="rId25"/>
    <p:sldId id="653" r:id="rId26"/>
    <p:sldId id="642" r:id="rId27"/>
    <p:sldId id="649" r:id="rId28"/>
    <p:sldId id="643" r:id="rId29"/>
    <p:sldId id="650" r:id="rId30"/>
    <p:sldId id="644" r:id="rId31"/>
    <p:sldId id="655" r:id="rId32"/>
    <p:sldId id="656" r:id="rId33"/>
    <p:sldId id="685" r:id="rId34"/>
    <p:sldId id="657" r:id="rId35"/>
    <p:sldId id="658" r:id="rId36"/>
    <p:sldId id="659" r:id="rId37"/>
    <p:sldId id="660" r:id="rId38"/>
    <p:sldId id="661" r:id="rId39"/>
    <p:sldId id="662" r:id="rId40"/>
    <p:sldId id="663" r:id="rId41"/>
    <p:sldId id="654" r:id="rId42"/>
    <p:sldId id="645" r:id="rId43"/>
    <p:sldId id="651" r:id="rId44"/>
    <p:sldId id="678" r:id="rId45"/>
    <p:sldId id="652" r:id="rId46"/>
    <p:sldId id="665" r:id="rId47"/>
    <p:sldId id="666" r:id="rId48"/>
    <p:sldId id="646" r:id="rId49"/>
    <p:sldId id="667" r:id="rId50"/>
    <p:sldId id="668" r:id="rId51"/>
    <p:sldId id="669" r:id="rId52"/>
    <p:sldId id="670" r:id="rId53"/>
    <p:sldId id="671" r:id="rId54"/>
    <p:sldId id="673" r:id="rId55"/>
    <p:sldId id="674" r:id="rId56"/>
    <p:sldId id="675" r:id="rId57"/>
    <p:sldId id="676" r:id="rId58"/>
    <p:sldId id="677" r:id="rId59"/>
    <p:sldId id="647" r:id="rId60"/>
    <p:sldId id="679" r:id="rId61"/>
    <p:sldId id="680" r:id="rId62"/>
    <p:sldId id="682" r:id="rId63"/>
    <p:sldId id="686" r:id="rId64"/>
    <p:sldId id="687" r:id="rId65"/>
    <p:sldId id="688" r:id="rId66"/>
    <p:sldId id="689" r:id="rId67"/>
    <p:sldId id="693" r:id="rId68"/>
    <p:sldId id="46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3"/>
    <p:restoredTop sz="88964"/>
  </p:normalViewPr>
  <p:slideViewPr>
    <p:cSldViewPr snapToGrid="0" snapToObjects="1">
      <p:cViewPr varScale="1">
        <p:scale>
          <a:sx n="113" d="100"/>
          <a:sy n="113" d="100"/>
        </p:scale>
        <p:origin x="208"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734625-0B33-6541-AEC8-26377EAD7C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D11B98-539D-CA48-A710-277F0C077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E6958D-6242-1846-81D9-061A67E15EBA}" type="datetimeFigureOut">
              <a:rPr lang="en-US" smtClean="0"/>
              <a:t>4/29/21</a:t>
            </a:fld>
            <a:endParaRPr lang="en-US"/>
          </a:p>
        </p:txBody>
      </p:sp>
      <p:sp>
        <p:nvSpPr>
          <p:cNvPr id="4" name="Footer Placeholder 3">
            <a:extLst>
              <a:ext uri="{FF2B5EF4-FFF2-40B4-BE49-F238E27FC236}">
                <a16:creationId xmlns:a16="http://schemas.microsoft.com/office/drawing/2014/main" id="{13B79445-D49D-F44E-8D2A-64375B9599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2F074F-BF6A-AB4B-A4FB-28406F2A9C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AAD36C-A70A-1044-BB1A-2E7BC44C9397}" type="slidenum">
              <a:rPr lang="en-US" smtClean="0"/>
              <a:t>‹#›</a:t>
            </a:fld>
            <a:endParaRPr lang="en-US"/>
          </a:p>
        </p:txBody>
      </p:sp>
    </p:spTree>
    <p:extLst>
      <p:ext uri="{BB962C8B-B14F-4D97-AF65-F5344CB8AC3E}">
        <p14:creationId xmlns:p14="http://schemas.microsoft.com/office/powerpoint/2010/main" val="372921518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46:55.723"/>
    </inkml:context>
    <inkml:brush xml:id="br0">
      <inkml:brushProperty name="width" value="0.35" units="cm"/>
      <inkml:brushProperty name="height" value="0.35" units="cm"/>
      <inkml:brushProperty name="color" value="#FFFFFF"/>
    </inkml:brush>
  </inkml:definitions>
  <inkml:trace contextRef="#ctx0" brushRef="#br0">773 55 24575,'-27'0'0,"1"0"0,10 0 0,0 0 0,-4 0 0,5 0 0,0 0 0,-4 0 0,-11 0 0,7 0 0,-5 0 0,13 0 0,0 0 0,-1 0 0,-3 0 0,3 0 0,-4 0 0,5 0 0,0 0 0,4 0 0,-3 0 0,6 0 0,-6 0 0,6 0 0,-3-3 0,1 3 0,3-7 0,-3 4 0,0-4 0,2 3 0,-3-3 0,1 4 0,3-1 0,-3-2 0,3 2 0,-3 0 0,3 1 0,-6 3 0,6 0 0,-3 0 0,1 3 0,1 1 0,-2 3 0,3 0 0,0-1 0,0 5 0,-3-3 0,2 2 0,-6-2 0,6-1 0,-6 4 0,6-4 0,-6 4 0,6-4 0,-3 0 0,5-3 0,-1 2 0,-3-5 0,3 8 0,-3-8 0,6 11 0,-2-7 0,2 5 0,0-1 0,1-1 0,3 4 0,0-4 0,6 1 0,2-5 0,3 2 0,-1-5 0,-4 2 0,4-3 0,1 0 0,3 0 0,-3 0 0,-1 3 0,-3-2 0,4 2 0,-4-3 0,4 0 0,-1 0 0,-2 0 0,6 0 0,-6 0 0,6 0 0,-6 0 0,6 0 0,-6 0 0,6 0 0,-2 0 0,3 0 0,0 0 0,4 0 0,-2 0 0,2 0 0,1 0 0,-4 0 0,8 0 0,-8 0 0,3 0 0,-4 0 0,0 0 0,0 0 0,1 0 0,-1 0 0,0 0 0,4 0 0,-3 0 0,4 0 0,-5 0 0,0 0 0,-4 0 0,4 0 0,-8 0 0,8 0 0,-8 0 0,8 0 0,-4 0 0,0 0 0,4 0 0,-4 0 0,0 0 0,0 0 0,-1 0 0,2 0 0,-1 0 0,0 0 0,-4 0 0,3 0 0,1 0 0,0 0 0,-1 0 0,0 0 0,-2 0 0,4 0 0,-4 0 0,2 0 0,-1 0 0,-1 3 0,1 0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0:12.271"/>
    </inkml:context>
    <inkml:brush xml:id="br0">
      <inkml:brushProperty name="width" value="0.35" units="cm"/>
      <inkml:brushProperty name="height" value="0.35" units="cm"/>
      <inkml:brushProperty name="color" value="#FFFFFF"/>
    </inkml:brush>
  </inkml:definitions>
  <inkml:trace contextRef="#ctx0" brushRef="#br0">39 291 24575,'52'0'0,"26"0"0,5 0 0,13 0-984,-2 0 492,-38 0 0,3 0 464,10 0 1,2 0 27,2 2 0,2 2 0,9-1 0,-4 2 0,18 6 0,-19-4 0,-4 0 0,-11 4 81,-1-4 1,1-1-82,4-1 0,11 5 449,-15-4-449,-9 0 0,-12 2 0,-2-7 983,-10 7-949,-5-7 360,-2 6-394,-8-6 0,7 6 0,-6-6 0,6 3 0,-7-1 0,8-2 0,-8 2 0,8-3 0,-3 0 0,-1 0 0,4 0 0,-3 0 0,8 0 0,2 0 0,6 0 0,10 0 0,-13 0 0,18 0 0,-13 0 0,16 0 0,-5 0 0,11 0 0,-10 0 0,17 0 0,-21 0 0,34 0 0,-38 0 0,31-4 0,-8-3 0,0 1 0,6 1 0,-11 5 0,10 0 0,-16-4 0,26 3 0,-28-3 0,17 4 0,-14 0 0,0 0 0,-8-4 0,1 3 0,-6-4 0,4 5 0,-9 0 0,4 0 0,-6 0 0,0 0 0,0 0 0,0 0 0,0 0 0,6 0 0,-5 0 0,11 0 0,-5 0 0,6 0 0,-1 0 0,1 0 0,6 0 0,-5 0 0,6 0 0,-8 5 0,8 0 0,-6 5 0,11-4 0,-11 3 0,12-4 0,-12 5 0,26 1 0,-28-1 0,27-4 0,-30-2 0,16-4 0,-11 0 0,5 0 0,-6 0 0,-1 0 0,-5 0 0,4 0 0,-9 0 0,9 0 0,-10 0 0,11 0 0,-11 0 0,11 5 0,-21-4 0,24 3 0,-17-4 0,27 0 0,-4-5 0,28-7-956,7-1 956,-36 4 0,2-1 0,3 4 0,1 0 0,0-1 0,1 0 0,-1 4 0,1-1 0,5-2 0,-4 0 0,24 5-245,-34-5 0,0 0 245,20 5-61,8-9 61,2 9 0,-20-9 0,6 9 0,-13-3 929,4 4-929,-11 0 512,5 0-512,0 0 66,-5 0-66,5 0 0,-12 0 0,5 0 0,-11 0 0,5 0 0,-11 0 0,4 0 0,-4 0 0,0 3 0,-1-2 0,0 7 0,-4-7 0,9 3 0,-9-4 0,9 0 0,-9 0 0,8 0 0,-7 0 0,7 0 0,-8 0 0,9 0 0,-9 0 0,9 0 0,-4 0 0,11 0 0,-5 0 0,11 0 0,8 0 0,-10 0 0,21 0 0,-1 0 0,-11 0 0,34 0 0,-46 0 0,54 0 0,-53 0 0,39-5 0,-9-2 0,1 1 0,1-3 0,-2 8 0,-22-8 0,33 8 0,-30-4 0,41 0 0,-51 3 0,37-3 0,-8 5 0,-5 0 0,23-5 0,-20 4 0,7-4 0,-14 5 0,3-5 0,-4 4 0,0-9 0,6 9 0,-13-3 0,4 4 0,-11 0 0,5-5 0,-6 4 0,6-3 0,8 4 0,-10 0 0,14 0 0,-16 0 0,6 0 0,-2 0 0,-6 0 0,0 0 0,-1 0 0,-5 0 0,-1 0 0,-6 0 0,0 0 0,-5 0 0,4 0 0,-9 0 0,9 0 0,-9 0 0,4 0 0,-5 0 0,0 0 0,0 0 0,0 0 0,-1 0 0,1 0 0,5 0 0,-4 0 0,0 0 0,-2 0 0,-4 0 0,5 0 0,0 0 0,0 0 0,0 0 0,0 0 0,-5 0 0,4 0 0,-8 3 0,8 2 0,-8 2 0,8 1 0,-8-3 0,4 2 0,-1-3 0,-3 4 0,8-4 0,-8 3 0,8-2 0,-8-1 0,4 0 0,-9-1 0,3-3 0,-6 6 0,6-5 0,-6 5 0,6-5 0,-6 5 0,2-2 0,1 3 0,-3-3 0,2 2 0,1-5 0,-4 5 0,8-5 0,-8 2 0,4 0 0,-1-2 0,-2 5 0,3-2 0,-4 2 0,-1 1 0,1 0 0,0 4 0,4 0 0,-3 4 0,3 0 0,-4-3 0,1 2 0,-1-6 0,-3 2 0,2-3 0,-5 4 0,2-4 0,-3 8 0,0-8 0,0 7 0,0-2 0,0-1 0,0 4 0,0-8 0,0 4 0,0-1 0,0-3 0,0 6 0,-10-9 0,1 2 0,-9-6 0,3 0 0,0 0 0,-4 0 0,3 0 0,-4 0 0,1 0 0,-2 0 0,1 0 0,-4-4 0,3 0 0,1-4 0,-4 3 0,8-1 0,-8 5 0,8-3 0,-4 4 0,1 0 0,3 0 0,-8 0 0,3 0 0,-4 0 0,1 0 0,-1 0 0,4 0 0,-2 0 0,2 0 0,-4 0 0,0 0 0,5 0 0,-9 0 0,7 0 0,-8 0 0,0 0 0,4 0 0,-8 0 0,8 0 0,-4-3 0,0 2 0,4-7 0,-4 4 0,10-1 0,-4-2 0,3 6 0,-3-6 0,-1 6 0,0-7 0,0 7 0,5-6 0,-4 3 0,3-4 0,-4 3 0,1-2 0,-6 2 0,-1-4 0,-6 0 0,1 0 0,-5 0 0,-2 4 0,0-3 0,-5 7 0,5-8 0,-6 8 0,1-3 0,-1 0 0,6 2 0,-5-6 0,5 2 0,0 1 0,-4 1 0,9 0 0,-3 3 0,5-3 0,-6 4 0,4 0 0,-3 0 0,5 0 0,0 0 0,0 0 0,0 0 0,0 0 0,-1 0 0,1 0 0,0 0 0,5 0 0,1 0 0,5 0 0,1 0 0,-1 3 0,0-2 0,0 7 0,0-7 0,1 2 0,-6-3 0,-1 0 0,0 0 0,-10 5 0,9-4 0,-10 3 0,6 0 0,-6-3 0,0 3 0,-7 0 0,0-3 0,0 4 0,1-5 0,-1 0 0,0 0 0,0 0 0,6 0 0,-4 0 0,10 0 0,-5 0 0,6 0 0,-6 0 0,5 0 0,-5 0 0,0 0 0,5 0 0,-10 0 0,9 0 0,-15 0 0,14 0 0,-8 0 0,16 0 0,1 0 0,6 0 0,-6 0 0,4 0 0,-4 0 0,0 0 0,4 0 0,-9 0 0,4 0 0,-5 0 0,-6 0 0,-1 0 0,-6 0 0,0 0 0,0 0 0,1 0 0,-1 0 0,1 0 0,5 0 0,-5 4 0,5-3 0,0 4 0,-4-5 0,4 0 0,-6 0 0,6 0 0,-5 0 0,5 0 0,-6 0 0,-6 0 0,5 0 0,-5 0 0,6 0 0,0 0 0,1 0 0,4 0 0,3 0 0,-1 0 0,5 0 0,0 0 0,3 0 0,3 0 0,0 0 0,1 0 0,5 0 0,0 0 0,0 0 0,0 0 0,0 0 0,-5 0 0,4 0 0,-4 0 0,6 0 0,-1 0 0,0 0 0,0 0 0,0 0 0,0 0 0,0 0 0,0 0 0,1 0 0,-1 0 0,0 0 0,0 0 0,0-4 0,0 3 0,5-3 0,-4 4 0,8 0 0,-8 0 0,3 0 0,1 0 0,-4 0 0,4 0 0,-1 0 0,-3 0 0,4 0 0,-5 0 0,4 0 0,-2 0 0,6 0 0,-2 0 0,4 0 0,3-3 0,2-4 0,3-1 0,3-6 0,0 6 0,4-11 0,0 7 0,0-12 0,8 4 0,1-5 0,12-1 0,-3 1 0,8-2 0,-9 2 0,4 4 0,-5-3 0,-4 4 0,3-1 0,-6 2 0,6-1 0,-7 8 0,8-11 0,-8 14 0,7-10 0,-7 8 0,3-4 0,-4 3 0,0 2 0,0-1 0,0 7 0,0-6 0,-34 29 0,16-10 0,-38 17 0,27-11 0,-13-5 0,5 6 0,-7-6 0,6 3 0,-4-4 0,9-1 0,-4 1 0,0-5 0,4 0 0,-4-4 0,6 0 0,-1 0 0,-5 0 0,4 0 0,-4 0 0,5 0 0,5 4 0,-4-4 0,8 4 0,-4-4 0,1 0 0,3 3 0,-4-2 0,5 2 0,0-3 0,-4 0 0,2 0 0,-6 0 0,6 0 0,-2 0 0,0 0 0,2 0 0,-6 0 0,6 0 0,-2 0 0,4 0 0,-5 0 0,4 0 0,-3 0 0,3 0 0,1 0 0,0 0 0,-4 0 0,3 0 0,-8 0 0,8 0 0,-8 0 0,3 0 0,1 0 0,-4 4 0,8-3 0,-4 6 0,5-6 0,0 2 0,0-3 0,-5 0 0,4 0 0,-8 0 0,4 0 0,-5 0 0,0 0 0,0 4 0,0-3 0,-5 6 0,4-6 0,-8 7 0,8-7 0,-9 8 0,4-4 0,0 3 0,1 1 0,0-5 0,8 3 0,-7-6 0,13 6 0,-3-3 0,4 0 0,3 0 0,2-4 0,3 0 0,-5 0 0,-9 0 0,-13 0 0,-30 0 0,-10 5 0,-22 7-458,45-3 1,-1 1 457,-1 2 0,0 1 0,-4 0 0,-1-1 0,0 1 0,2 0 0,-30 5 0,23-2 0,1 0 0,-19 3 0,-15 7 0,40-11 0,6-1 0,3-1 0,-2 1 0,0 0 0,-4 2 0,-11 5 0,3 0 0,11-6 915,0 4-915,3-9 0,9 4 0,2-5 0,1 0 0,9-1 0,0-3 0,2-1 0,8-4 0,-3 0 0,7 0 0,-2 0 0,6 0 0,-2 0 0,-1 0 0,4 3 0,-4-3 0,1 3 0,2-3 0,-3 0 0,1 0 0,3 0 0,-6 0 0,5 0 0,-2 0 0,1 0 0,1 0 0,-6 0 0,7 0 0,-7 0 0,2 0 0,1 0 0,-3 0 0,6 0 0,-6 0 0,6 0 0,-6 0 0,2 4 0,-3 0 0,-4 4 0,-2 0 0,-9 0 0,4 1 0,-9 0 0,9-1 0,-8 1 0,2 0 0,2-1 0,0 1 0,5-1 0,4-3 0,2 2 0,-1-6 0,4 5 0,-3-5 0,4 6 0,-5-6 0,8 2 0,-7-3 0,8 0 0,-4 0 0,3 0 0,-2 0 0,6 0 0,-6 4 0,6-4 0,-6 4 0,6-1 0,-6-3 0,3 4 0,-5-4 0,5 3 0,-3-3 0,6 3 0,-6-3 0,6 0 0,-2 3 0,0 1 0,-1 0 0,0-1 0,-3 0 0,6-2 0,-6 6 0,2-6 0,-3 2 0,4 0 0,-4-2 0,4 2 0,0-3 0,-4 0 0,8 3 0,-12-2 0,11 2 0,-11 0 0,3-2 0,0 6 0,-8-6 0,4 2 0,-5-3 0,0 0 0,5 0 0,-4 0 0,3 0 0,1 0 0,-4 0 0,4 0 0,-1 0 0,-3 0 0,4 0 0,-1 0 0,-3 0 0,4 0 0,-1 0 0,-2 0 0,2 0 0,1 0 0,-4 0 0,8 0 0,-4 0 0,1 0 0,3 0 0,-4 0 0,5 0 0,0 0 0,0 0 0,0 0 0,0 0 0,0 0 0,3 0 0,-2 0 0,3 0 0,-5 0 0,1 0 0,0 0 0,0 0 0,0 0 0,0 0 0,3 0 0,-2-3 0,6 2 0,-6-3 0,6 1 0,-2 3 0,0-3 0,-1 3 0,0-3 0,-3 2 0,6-2 0,-6 3 0,3 0 0,-1 0 0,-2 0 0,3 0 0,-1 0 0,-2 0 0,6-3 0,-2 2 0,-4-8 0,9 4 0,-8-2 0,9 1 0,-2-1 0,2-3 0,1-1 0,3 2 0,0-1 0,3 2 0,9-2 0,4 2 0,9 0 0,0 3 0,0 2 0,0-1 0,-1 3 0,1-2 0,0 3 0,5-5 0,-9 4 0,13-3 0,-12 4 0,8 0 0,-5 0 0,-5 0 0,4 0 0,-8 0 0,4 0 0,-9 0 0,3 0 0,-6 0 0,3 0 0,-2 0 0,-1 0 0,5 0 0,-5 0 0,1 0 0,1 0 0,-2 0 0,4 0 0,-5 0 0,3 0 0,0 0 0,-3 0 0,6 0 0,-5 0 0,2 0 0,0 0 0,2 0 0,3 0 0,0 0 0,0 0 0,-4 0 0,8 0 0,-7-3 0,8 2 0,-5-2 0,0 3 0,4 0 0,-3-3 0,8 2 0,-8-3 0,8 4 0,-8 0 0,8 0 0,-4-3 0,1 2 0,-2-3 0,1 4 0,-4 0 0,3-3 0,-3 2 0,-1-2 0,0 3 0,-4 0 0,3 0 0,-6 0 0,6 0 0,-6 0 0,2 0 0,0 0 0,-2 0 0,5 0 0,-6 0 0,3 0 0,1 0 0,-4 0 0,4 0 0,-1 0 0,1 0 0,0 0 0,3 0 0,-2 0 0,3 0 0,0 0 0,0 0 0,0 0 0,0 0 0,0 0 0,0 0 0,0 0 0,-3 0 0,-2 0 0,-47 0 0,18 0 0,-46 0 0,32 0 0,-14 0 0,4 0 0,-6 0 0,1 0 0,-1 0 0,1 0 0,5 0 0,-4 0 0,4 0 0,-6 0 0,1 0 0,-1 0 0,0 0 0,1 0 0,5 0 0,-5 0 0,11 0 0,0 0 0,7 0 0,0 0 0,9 0 0,-8 0 0,13 0 0,-4 0 0,5 0 0,0 0 0,0 0 0,0 0 0,-1 0 0,5 0 0,-3 0 0,3 0 0,-4 0 0,3 0 0,-2 0 0,6 0 0,-6 0 0,6 0 0,-6 0 0,3 0 0,-1 0 0,-2 0 0,3 0 0,-4 0 0,3 0 0,-2 0 0,6 0 0,-6 0 0,6 0 0,-6 0 0,6 0 0,-2 0 0,-4 0 0,6 0 0,-9 0 0,9 0 0,-6 0 0,6 0 0,-3 0 0,1 0 0,2 0 0,-2 0 0,1 0 0,1 0 0,-4 0 0,5 3 0,-2 0 0,-1 4 0,3-4 0,-3 3 0,-4-5 0,6 2 0,-6 0 0,7-2 0,-2 2 0,-1-3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1:10.554"/>
    </inkml:context>
    <inkml:brush xml:id="br0">
      <inkml:brushProperty name="width" value="0.35" units="cm"/>
      <inkml:brushProperty name="height" value="0.35" units="cm"/>
      <inkml:brushProperty name="color" value="#FFFFFF"/>
    </inkml:brush>
  </inkml:definitions>
  <inkml:trace contextRef="#ctx0" brushRef="#br0">0 181 24575,'8'-26'0,"-1"1"0,0 17 0,4-3 0,-3 4 0,6 0 0,-6 0 0,6 3 0,-7-2 0,4 2 0,-4 0 0,0-2 0,3-1 0,-3 3 0,3-5 0,-3 8 0,0-5 0,2 2 0,-1 0 0,2-2 0,3 5 0,-4-5 0,5 6 0,-4-7 0,-2 6 0,2-2 0,0 3 0,-2 0 0,5 0 0,-6 0 0,3 0 0,0-3 0,1 2 0,0-2 0,-1 3 0,-3 0 0,3 0 0,1 0 0,-1 0 0,0 0 0,0 0 0,-3 0 0,6 0 0,-6 3 0,3-2 0,-3 8 0,0-4 0,-4 4 0,3 1 0,-2-2 0,0 2 0,2-3 0,-2 2 0,0 3 0,2-2 0,-6 1 0,4-4 0,-4 3 0,0 0 0,0 1 0,0-1 0,3 0 0,-3-3 0,3 6 0,-3-6 0,0 3 0,0 0 0,0-3 0,0 6 0,-3-6 0,0 3 0,-7-3 0,2 0 0,-5-3 0,5 2 0,-6-6 0,6 3 0,-6 1 0,6-3 0,-3 2 0,1-3 0,2 0 0,-2 0 0,0 0 0,6-9 0,-2-3 0,6 1 0,0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1:13.158"/>
    </inkml:context>
    <inkml:brush xml:id="br0">
      <inkml:brushProperty name="width" value="0.35" units="cm"/>
      <inkml:brushProperty name="height" value="0.35" units="cm"/>
      <inkml:brushProperty name="color" value="#FFFFFF"/>
    </inkml:brush>
  </inkml:definitions>
  <inkml:trace contextRef="#ctx0" brushRef="#br0">0 35 24575,'46'0'0,"0"0"0,9 0 0,2 0 0,6 0 0,0 0 0,7 0 0,2 0 0,14 0 0,2 0 0,0 0 0,-9 0 0,-2 0 0,-6 0 0,7 0 0,1 0 0,-8 0 0,-1 4 0,-7-3 0,0 4 0,-7-5 0,29 6 0,-35-5 0,33 5 0,-32-6 0,5 0 0,6 0 0,-6 0 0,7 0 0,-6 0 0,-2 0 0,-6 0 0,-6 0 0,4 0 0,-10 0 0,5 0 0,-6 0 0,6 0 0,1-4 0,6 2 0,0-2 0,0 4 0,0-4 0,6 3 0,-5-4 0,5 5 0,-6-4 0,-6 3 0,5-3 0,-11 4 0,5 0 0,-6 0 0,0 0 0,0 0 0,0 0 0,6 0 0,-4 0 0,9 0 0,-9 0 0,9 0 0,-4 0 0,0 0 0,4-5 0,-9 4 0,9-3 0,-9 4 0,3-4 0,-5 3 0,0-3 0,0 4 0,0 0 0,0 0 0,1-4 0,-1 3 0,0-3 0,5 4 0,-3 0 0,9 0 0,-10 0 0,5 0 0,0 0 0,-5 0 0,5 0 0,-11 0 0,4 0 0,-9 0 0,9 0 0,-13 0 0,6 0 0,-7 0 0,0 0 0,2 0 0,-6 0 0,2 0 0,1 0 0,-4 0 0,3 0 0,-4 0 0,5 0 0,-8 0 0,11 0 0,-10 0 0,6 0 0,-8 0 0,4 0 0,-4 0 0,4 0 0,0 0 0,-3 0 0,2 0 0,-6 0 0,6 0 0,-6 0 0,2 0 0,1 0 0,-4 0 0,4 0 0,2 0 0,-4 0 0,4 0 0,-6 3 0,3 1 0,-2 2 0,2-2 0,-4 2 0,1-2 0,3 3 0,-5 0 0,4-1 0,-6 1 0,4 3 0,-3-2 0,2 1 0,-2-2 0,-1 2 0,0 2 0,-3-1 0,-6-1 0,-2-5 0,-3 2 0,1-5 0,-1 5 0,4-5 0,-4 2 0,1 1 0,2-4 0,-3 7 0,4-3 0,1-1 0,-4-14 0,6 8 0,-2-11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1:16.098"/>
    </inkml:context>
    <inkml:brush xml:id="br0">
      <inkml:brushProperty name="width" value="0.35" units="cm"/>
      <inkml:brushProperty name="height" value="0.35" units="cm"/>
      <inkml:brushProperty name="color" value="#FFFFFF"/>
    </inkml:brush>
  </inkml:definitions>
  <inkml:trace contextRef="#ctx0" brushRef="#br0">2209 0 24575,'-37'0'0,"6"0"0,-10 0 0,3 0 0,-10 0 0,-1 0 0,0 0 0,0 0 0,1 0 0,-1 0 0,0 0 0,0 0 0,6 0 0,-5 0 0,11 0 0,0 0 0,3 0 0,8 0 0,-4 0 0,5 0 0,0 0 0,0 0 0,0 0 0,1 0 0,3 0 0,-3 0 0,8 0 0,-3 0 0,4 0 0,0 0 0,3 0 0,-2 0 0,3 0 0,-4 0 0,-1 0 0,1 0 0,0 0 0,0 0 0,-4 0 0,2 0 0,-2 0 0,4 0 0,0 0 0,0 0 0,0 0 0,-5 0 0,4 0 0,-3 0 0,3 0 0,-3 0 0,3 0 0,-4 0 0,9 0 0,-3 0 0,2 0 0,-3 0 0,0 0 0,0 0 0,0 0 0,0 0 0,0 0 0,-1 0 0,-3 0 0,3 0 0,-4 0 0,5 0 0,-4 0 0,3 0 0,-4 0 0,1 0 0,3 0 0,-8 0 0,8 0 0,-8 0 0,8 0 0,-8 0 0,8 0 0,-4 0 0,5 0 0,-4 0 0,6 0 0,-5 0 0,6 0 0,-3 0 0,0 0 0,4 0 0,-4 0 0,8 0 0,-8 0 0,8 0 0,-4 0 0,1 0 0,2 0 0,-3 0 0,2 0 0,1 0 0,-5 0 0,6 0 0,-3 0 0,1 0 0,1 0 0,-4 0 0,4 0 0,-1 0 0,-1 0 0,3 0 0,-5 0 0,5 3 0,-3-2 0,1 2 0,2 0 0,-2 0 0,0 1 0,4 4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1:20.007"/>
    </inkml:context>
    <inkml:brush xml:id="br0">
      <inkml:brushProperty name="width" value="0.35" units="cm"/>
      <inkml:brushProperty name="height" value="0.35" units="cm"/>
      <inkml:brushProperty name="color" value="#FFFFFF"/>
    </inkml:brush>
  </inkml:definitions>
  <inkml:trace contextRef="#ctx0" brushRef="#br0">8022 57 24575,'-31'0'0,"6"0"0,1 0 0,8 0 0,-8 0 0,8 0 0,-8 0 0,8 0 0,-13 0 0,7 0 0,-13 0 0,-7 0 0,8 0 0,-39 0 0,36 0 0,-31 0 0,19 0 0,-2 0 0,-10 0 0,10 0 0,2 0 0,7 0 0,6 0 0,5 0 0,1 0 0,5 0 0,1 0 0,3 0 0,2 0 0,-1 0 0,4 0 0,-4 0 0,5 0 0,0 0 0,0 0 0,0 0 0,0 0 0,0 0 0,0 0 0,-5 0 0,4 0 0,-8 0 0,8 0 0,-8 0 0,4 0 0,-5 0 0,4 0 0,-3 0 0,4 0 0,-5 0 0,-5 0 0,4 0 0,-4 0 0,0 0 0,4 0 0,-4 0 0,6 0 0,-6 0 0,4 0 0,-4 0 0,0 0 0,4 0 0,-9 0 0,4 0 0,0 0 0,-4 0 0,4 0 0,-5 0 0,0 0 0,0 0 0,0 0 0,0 0 0,0 0 0,0 0 0,5 0 0,-4 0 0,4 0 0,-5 0 0,5-7 0,-4 5 0,4-5 0,-5 7 0,0 0 0,-1 0 0,-17 0 0,18 0 0,-23 0 0,14 0 0,-5 0 0,-5 0 0,0 0 0,4 0 0,-4 0 0,6 0 0,0 0 0,1 0 0,-1-5 0,6 4 0,-5-3 0,5 0 0,-12 3 0,5-4 0,-5 5 0,-14 0 0,8 0 0,-4 0 0,5 0 0,2 0 0,-1-4 0,-9 3 0,11-3 0,-5-1 0,-16 4 0,12-4 0,-12 5 0,8 0 0,-2 0 0,-6 0 0,-8 0 0,5 0 0,-13 0 0,14 0 0,7 0-226,22 0 0,1 0 226,-21 0 0,20 0 0,-2 0 0,-33 5 0,6 2 0,7-1 0,-27 5 0,48-9 0,-46 4 0,39-6 0,-13 4 0,2-3 0,14 4 0,-6-5 0,12 0 0,-11 5 452,10-4-452,-10 4 0,11-1 0,-5-3 0,0 3 0,5-4 0,-5 0 0,6 0 0,6 4 0,-4-3 0,9 3 0,1-4 0,3 0 0,2 0 0,1 0 0,-4 0 0,9 0 0,-4 0 0,1 0 0,3 0 0,-9 0 0,4 0 0,-6 0 0,1 0 0,0 0 0,0 0 0,0 0 0,5 0 0,-4 0 0,4 0 0,-5 0 0,5 0 0,1 0 0,5 0 0,0 0 0,0 0 0,0 0 0,0 0 0,1 0 0,-1 0 0,0 0 0,0 0 0,0 0 0,0 0 0,0 0 0,0 0 0,1 0 0,-1 0 0,0 0 0,0 0 0,0 0 0,1 0 0,-1 0 0,4 0 0,-3 0 0,8 0 0,-3 0 0,7 0 0,-2 0 0,6 3 0,-2-2 0,0 5 0,3-2 0,-2 2 0,2 1 0,0-4 0,-2 0 0,1 0 0,-2-2 0,4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2:58.409"/>
    </inkml:context>
    <inkml:brush xml:id="br0">
      <inkml:brushProperty name="width" value="0.35" units="cm"/>
      <inkml:brushProperty name="height" value="0.35" units="cm"/>
      <inkml:brushProperty name="color" value="#FFFFFF"/>
    </inkml:brush>
  </inkml:definitions>
  <inkml:trace contextRef="#ctx0" brushRef="#br0">258 0 24575,'0'27'0,"0"-6"0,0-10 0,0-5 0,0 7 0,0-5 0,0 5 0,0-3 0,0 1 0,0 4 0,0-4 0,0 3 0,4-2 0,0 3 0,0 0 0,2-4 0,-1 3 0,-2-6 0,4 6 0,-6-6 0,2 6 0,0-6 0,-2 3 0,2-2 0,0-1 0,-2 2 0,2-1 0,-3-1 0,0 4 0,0-4 0,0 1 0,0 1 0,0-2 0,0 4 0,0-4 0,0 2 0,0-1 0,0-1 0,-3 5 0,-4-5 0,-1 2 0,-3 0 0,0 2 0,3-1 0,-6 3 0,3-5 0,-1 1 0,2-3 0,-1 0 0,3-3 0,-6 0 0,3-4 0,-4 0 0,0 0 0,3 0 0,-2 0 0,6-3 0,-2-1 0,3-3 0,0-3 0,3 3 0,1-3 0,3-4 0,0 6 0,0-6 0,0 4 0,0 2 0,0-6 0,0 6 0,0-3 0,0 2 0,0 1 0,0-4 0,0 5 0,-3-3 0,-4 3 0,0 4 0,-3-3 0,0 2 0,3-3 0,-3 3 0,6-4 0,-2 3 0,2-4 0,-2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3:02.333"/>
    </inkml:context>
    <inkml:brush xml:id="br0">
      <inkml:brushProperty name="width" value="0.35" units="cm"/>
      <inkml:brushProperty name="height" value="0.35" units="cm"/>
      <inkml:brushProperty name="color" value="#FFFFFF"/>
    </inkml:brush>
  </inkml:definitions>
  <inkml:trace contextRef="#ctx0" brushRef="#br0">2324 7 24575,'-38'-4'0,"-2"2"0,3 2 0,-6 0 0,-6 0 0,-20 0 0,2 0 0,-27 0 0,6 0 0,-8 0 0,28 0 0,-14 0 0,15 0 0,-13 0 0,1 0 0,2 0 0,12 0 0,-19 0 0,34 0 0,-23 4 0,27-3 0,-11 4 0,-4-5 0,10 0 0,-4 0 0,12 0 0,-4 0 0,14 0 0,-7 0 0,14 0 0,-9 0 0,13 0 0,-7 0 0,9 0 0,-1 0 0,2 0 0,4 0 0,-5 0 0,4 0 0,-4 0 0,5 0 0,0 0 0,4 0 0,-4 0 0,4 0 0,-4 0 0,0 0 0,0 0 0,0 0 0,-5 0 0,4 0 0,-4 0 0,5 0 0,0 0 0,0 0 0,0 0 0,0 0 0,3 0 0,-2 0 0,6 0 0,-2 0 0,42 6 0,-20-5 0,37 5 0,-33-6 0,8 0 0,-8 3 0,3 1 0,-4 0 0,5 3 0,-4-2 0,3 6 0,1 1 0,-4 4 0,3-1 0,-3 1 0,-1-1 0,0-4 0,0 4 0,0-7 0,0 6 0,5-5 0,-4 2 0,3-3 0,1 0 0,-4-1 0,8 2 0,-4-1 0,5 0 0,0 0 0,0-3 0,0-1 0,-1-1 0,1-2 0,0 3 0,0-4 0,-5 0 0,4 0 0,-3 0 0,4 0 0,5 0 0,-4 0 0,3 0 0,1 0 0,-4 0 0,4 0 0,-5 0 0,0 0 0,0 0 0,-5 0 0,4 0 0,-3 3 0,4-2 0,-5 3 0,4-4 0,-4 0 0,10 0 0,-4 0 0,4 0 0,-5 0 0,5 0 0,1 0 0,0 0 0,4 0 0,-4 0 0,5 0 0,0 0 0,1 0 0,-1 0 0,0 0 0,-5 0 0,4 0 0,2 0 0,0 0 0,5 4 0,-6 1 0,6 4 0,-5-3 0,11 2 0,-11-7 0,11 8 0,-11-8 0,5 7 0,0-7 0,-5 3 0,5-4 0,-11 0 0,4 0 0,-9 0 0,0 0 0,-2 0 0,-8 0 0,3 0 0,-7 4 0,-2-4 0,-3 3 0,0 3 0,-3 1 0,-1 4 0,-15 2 0,-1-5 0,-17 0 0,-1-4 0,-11 0 0,-1-3 0,-12 4 0,4-5 0,-10 0 0,5 0 0,-7 0 0,-23 0 0,17-5 0,-23-1 0,20-10 0,-7 3 0,1-3 0,-9 5 0,7-1 0,7 6 0,-3-4 0,18 4 0,-19-5 0,19 5 0,-11-4 0,19 9 0,-5-4 0,6 5 0,0 0 0,6 0 0,-5 0 0,11 0 0,-10 0 0,9 0 0,1 0 0,2 0 0,9 0 0,-4 0 0,6 0 0,-1 0 0,4 0 0,2 0 0,-1 0 0,4 0 0,-3 0 0,3 0 0,5 0 0,-3 0 0,2 0 0,1 0 0,-3 0 0,6 0 0,-6 0 0,6 0 0,-2 0 0,0 0 0,2 0 0,-5 0 0,6 0 0,-3 0 0,1 0 0,4-9 0,0 1 0,5-8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8T23:53:10.368"/>
    </inkml:context>
    <inkml:brush xml:id="br0">
      <inkml:brushProperty name="width" value="0.35" units="cm"/>
      <inkml:brushProperty name="height" value="0.35" units="cm"/>
      <inkml:brushProperty name="color" value="#FFFFFF"/>
    </inkml:brush>
  </inkml:definitions>
  <inkml:trace contextRef="#ctx0" brushRef="#br0">2570 353 24575,'-47'0'0,"-3"0"0,-6 0 0,-9 0 0,-7 0 0,-21 0-984,2 0 890,35 0 1,-2 0 93,-3 0 0,0 0 0,3 0 0,-1 0 0,-6 0 0,-1 0 0,6 0 0,3 0 0,-31 0-86,34 0 1,2 0 85,-12 0 0,14 0 0,-2 0 0,-28 0 0,0 0 0,11 0 0,12 0 0,-4 0 864,11 0-864,0 0 478,9 0-478,5 0 0,0 0 0,0 0 0,5 0 0,1 0 0,5 0 0,0 0 0,5 0 0,-4 0 0,4 0 0,-5 0 0,4 0 0,-3 0 0,4 0 0,-5 3 0,0-2 0,5 6 0,-4-2 0,8-1 0,-4 3 0,5-3 0,-4 0 0,3 3 0,-4-3 0,5 1 0,0-2 0,0 0 0,4-2 0,0 2 0,4 0 0,40 4 0,-16-3 0,45 2 0,-30-6 0,10 0 0,-6 0 0,6 0 0,-5 0 0,11 0 0,-5 5 0,12 0 0,9 6 0,-12-1 0,30 12 0,-40-10 0,47 15 0,-46-16 0,32 10 0,-24-10 0,5 8 0,-1-3 0,-6-1 0,0 3 0,-6-7 0,4 7 0,-4-8 0,6 4 0,0-4 0,-1 0 0,1 0 0,0-1 0,6 1 0,-5-4 0,5-1 0,-6-5 0,-1 4 0,1-3 0,-6 3 0,-1-4 0,-6 0 0,0 0 0,0 0 0,1 0 0,-1 0 0,0-4 0,-5-4 0,4-6 0,-4-3 0,0-1 0,3 0 0,-7 2 0,3-2 0,-6 6 0,1-4 0,0 7 0,0-7 0,-4 4 0,-2-4 0,0 0 0,-2-3 0,4-2 0,-5-4 0,-3 0 0,2 4 0,-6-2 0,2 7 0,-7-8 0,0 8 0,-4-4 0,0 5 0,0 0 0,-8-4 0,-1-2 0,-12-5 0,3 1 0,-2 4 0,-1-4 0,0 11 0,-10-3 0,-6 8 0,-6 4 0,0 1 0,-4 4 0,4 0 0,-6 0 0,0 0 0,0 0 0,6 0 0,1 0 0,6 0 0,0 0 0,0 0 0,0 0 0,0-4 0,0-1 0,0 0 0,0 1 0,-6 0 0,4 3 0,-3-4 0,5 1 0,4 0 0,-2-1 0,7-3 0,2 7 0,1-2 0,4 3 0,-5 0 0,0 0 0,0 0 0,0 0 0,0 0 0,-4 0 0,3 0 0,-4 0 0,0 0 0,4 0 0,-9 0 0,4 0 0,0 0 0,-10 0 0,9-4 0,-10 3 0,6-7 0,0 3 0,0-5 0,0 5 0,4-2 0,-2 2 0,7 0 0,-2-3 0,-1 8 0,4-4 0,0 1 0,2 2 0,8-3 0,-3 4 0,4 0 0,0 0 0,0 0 0,-1 0 0,5 0 0,-3 0 0,3 0 0,-1 0 0,-2 0 0,6 0 0,-2 0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B7D8F-1D71-B346-8915-C24280690603}"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89042-B0D8-AF45-9A01-F3EED595CFB3}" type="slidenum">
              <a:rPr lang="en-US" smtClean="0"/>
              <a:t>‹#›</a:t>
            </a:fld>
            <a:endParaRPr lang="en-US"/>
          </a:p>
        </p:txBody>
      </p:sp>
    </p:spTree>
    <p:extLst>
      <p:ext uri="{BB962C8B-B14F-4D97-AF65-F5344CB8AC3E}">
        <p14:creationId xmlns:p14="http://schemas.microsoft.com/office/powerpoint/2010/main" val="283717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students may have different nodes when it comes to 10</a:t>
            </a:r>
            <a:r>
              <a:rPr lang="en-US" baseline="30000" dirty="0"/>
              <a:t>th</a:t>
            </a:r>
            <a:r>
              <a:rPr lang="en-US" dirty="0"/>
              <a:t> and 11</a:t>
            </a:r>
            <a:r>
              <a:rPr lang="en-US" baseline="30000" dirty="0"/>
              <a:t>th</a:t>
            </a:r>
            <a:r>
              <a:rPr lang="en-US" dirty="0"/>
              <a:t> , because they have very similar values.</a:t>
            </a:r>
          </a:p>
          <a:p>
            <a:endParaRPr lang="en-US" dirty="0"/>
          </a:p>
          <a:p>
            <a:r>
              <a:rPr lang="en-US" dirty="0"/>
              <a:t>If you generate 9 of them, you can also get full mark in the result part.</a:t>
            </a:r>
          </a:p>
        </p:txBody>
      </p:sp>
      <p:sp>
        <p:nvSpPr>
          <p:cNvPr id="4" name="Slide Number Placeholder 3"/>
          <p:cNvSpPr>
            <a:spLocks noGrp="1"/>
          </p:cNvSpPr>
          <p:nvPr>
            <p:ph type="sldNum" sz="quarter" idx="5"/>
          </p:nvPr>
        </p:nvSpPr>
        <p:spPr/>
        <p:txBody>
          <a:bodyPr/>
          <a:lstStyle/>
          <a:p>
            <a:fld id="{FA104D48-B000-F340-8DDF-401B7E462DE7}" type="slidenum">
              <a:rPr lang="en-US" smtClean="0"/>
              <a:t>3</a:t>
            </a:fld>
            <a:endParaRPr lang="en-US"/>
          </a:p>
        </p:txBody>
      </p:sp>
    </p:spTree>
    <p:extLst>
      <p:ext uri="{BB962C8B-B14F-4D97-AF65-F5344CB8AC3E}">
        <p14:creationId xmlns:p14="http://schemas.microsoft.com/office/powerpoint/2010/main" val="1517045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12</a:t>
            </a:fld>
            <a:endParaRPr lang="en-US"/>
          </a:p>
        </p:txBody>
      </p:sp>
    </p:spTree>
    <p:extLst>
      <p:ext uri="{BB962C8B-B14F-4D97-AF65-F5344CB8AC3E}">
        <p14:creationId xmlns:p14="http://schemas.microsoft.com/office/powerpoint/2010/main" val="390944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13</a:t>
            </a:fld>
            <a:endParaRPr lang="en-US"/>
          </a:p>
        </p:txBody>
      </p:sp>
    </p:spTree>
    <p:extLst>
      <p:ext uri="{BB962C8B-B14F-4D97-AF65-F5344CB8AC3E}">
        <p14:creationId xmlns:p14="http://schemas.microsoft.com/office/powerpoint/2010/main" val="28827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14</a:t>
            </a:fld>
            <a:endParaRPr lang="en-US"/>
          </a:p>
        </p:txBody>
      </p:sp>
    </p:spTree>
    <p:extLst>
      <p:ext uri="{BB962C8B-B14F-4D97-AF65-F5344CB8AC3E}">
        <p14:creationId xmlns:p14="http://schemas.microsoft.com/office/powerpoint/2010/main" val="2611045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15</a:t>
            </a:fld>
            <a:endParaRPr lang="en-US"/>
          </a:p>
        </p:txBody>
      </p:sp>
    </p:spTree>
    <p:extLst>
      <p:ext uri="{BB962C8B-B14F-4D97-AF65-F5344CB8AC3E}">
        <p14:creationId xmlns:p14="http://schemas.microsoft.com/office/powerpoint/2010/main" val="377445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16</a:t>
            </a:fld>
            <a:endParaRPr lang="en-US"/>
          </a:p>
        </p:txBody>
      </p:sp>
    </p:spTree>
    <p:extLst>
      <p:ext uri="{BB962C8B-B14F-4D97-AF65-F5344CB8AC3E}">
        <p14:creationId xmlns:p14="http://schemas.microsoft.com/office/powerpoint/2010/main" val="2384298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17</a:t>
            </a:fld>
            <a:endParaRPr lang="en-US"/>
          </a:p>
        </p:txBody>
      </p:sp>
    </p:spTree>
    <p:extLst>
      <p:ext uri="{BB962C8B-B14F-4D97-AF65-F5344CB8AC3E}">
        <p14:creationId xmlns:p14="http://schemas.microsoft.com/office/powerpoint/2010/main" val="1330543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18</a:t>
            </a:fld>
            <a:endParaRPr lang="en-US"/>
          </a:p>
        </p:txBody>
      </p:sp>
    </p:spTree>
    <p:extLst>
      <p:ext uri="{BB962C8B-B14F-4D97-AF65-F5344CB8AC3E}">
        <p14:creationId xmlns:p14="http://schemas.microsoft.com/office/powerpoint/2010/main" val="360563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24</a:t>
            </a:fld>
            <a:endParaRPr lang="en-US"/>
          </a:p>
        </p:txBody>
      </p:sp>
    </p:spTree>
    <p:extLst>
      <p:ext uri="{BB962C8B-B14F-4D97-AF65-F5344CB8AC3E}">
        <p14:creationId xmlns:p14="http://schemas.microsoft.com/office/powerpoint/2010/main" val="399249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25</a:t>
            </a:fld>
            <a:endParaRPr lang="en-US"/>
          </a:p>
        </p:txBody>
      </p:sp>
    </p:spTree>
    <p:extLst>
      <p:ext uri="{BB962C8B-B14F-4D97-AF65-F5344CB8AC3E}">
        <p14:creationId xmlns:p14="http://schemas.microsoft.com/office/powerpoint/2010/main" val="220598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26</a:t>
            </a:fld>
            <a:endParaRPr lang="en-US"/>
          </a:p>
        </p:txBody>
      </p:sp>
    </p:spTree>
    <p:extLst>
      <p:ext uri="{BB962C8B-B14F-4D97-AF65-F5344CB8AC3E}">
        <p14:creationId xmlns:p14="http://schemas.microsoft.com/office/powerpoint/2010/main" val="103720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students may have different nodes when it comes to 10</a:t>
            </a:r>
            <a:r>
              <a:rPr lang="en-US" baseline="30000" dirty="0"/>
              <a:t>th</a:t>
            </a:r>
            <a:r>
              <a:rPr lang="en-US" dirty="0"/>
              <a:t> and 11</a:t>
            </a:r>
            <a:r>
              <a:rPr lang="en-US" baseline="30000" dirty="0"/>
              <a:t>th</a:t>
            </a:r>
            <a:r>
              <a:rPr lang="en-US" dirty="0"/>
              <a:t> , because they have very similar values.</a:t>
            </a:r>
          </a:p>
          <a:p>
            <a:endParaRPr lang="en-US" dirty="0"/>
          </a:p>
          <a:p>
            <a:r>
              <a:rPr lang="en-US" dirty="0"/>
              <a:t>If you generate 9 of them, you can also get full mark in the result part.</a:t>
            </a:r>
          </a:p>
        </p:txBody>
      </p:sp>
      <p:sp>
        <p:nvSpPr>
          <p:cNvPr id="4" name="Slide Number Placeholder 3"/>
          <p:cNvSpPr>
            <a:spLocks noGrp="1"/>
          </p:cNvSpPr>
          <p:nvPr>
            <p:ph type="sldNum" sz="quarter" idx="5"/>
          </p:nvPr>
        </p:nvSpPr>
        <p:spPr/>
        <p:txBody>
          <a:bodyPr/>
          <a:lstStyle/>
          <a:p>
            <a:fld id="{FA104D48-B000-F340-8DDF-401B7E462DE7}" type="slidenum">
              <a:rPr lang="en-US" smtClean="0"/>
              <a:t>4</a:t>
            </a:fld>
            <a:endParaRPr lang="en-US"/>
          </a:p>
        </p:txBody>
      </p:sp>
    </p:spTree>
    <p:extLst>
      <p:ext uri="{BB962C8B-B14F-4D97-AF65-F5344CB8AC3E}">
        <p14:creationId xmlns:p14="http://schemas.microsoft.com/office/powerpoint/2010/main" val="2242423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27</a:t>
            </a:fld>
            <a:endParaRPr lang="en-US"/>
          </a:p>
        </p:txBody>
      </p:sp>
    </p:spTree>
    <p:extLst>
      <p:ext uri="{BB962C8B-B14F-4D97-AF65-F5344CB8AC3E}">
        <p14:creationId xmlns:p14="http://schemas.microsoft.com/office/powerpoint/2010/main" val="2068924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28</a:t>
            </a:fld>
            <a:endParaRPr lang="en-US"/>
          </a:p>
        </p:txBody>
      </p:sp>
    </p:spTree>
    <p:extLst>
      <p:ext uri="{BB962C8B-B14F-4D97-AF65-F5344CB8AC3E}">
        <p14:creationId xmlns:p14="http://schemas.microsoft.com/office/powerpoint/2010/main" val="281868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29</a:t>
            </a:fld>
            <a:endParaRPr lang="en-US"/>
          </a:p>
        </p:txBody>
      </p:sp>
    </p:spTree>
    <p:extLst>
      <p:ext uri="{BB962C8B-B14F-4D97-AF65-F5344CB8AC3E}">
        <p14:creationId xmlns:p14="http://schemas.microsoft.com/office/powerpoint/2010/main" val="3833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30</a:t>
            </a:fld>
            <a:endParaRPr lang="en-US"/>
          </a:p>
        </p:txBody>
      </p:sp>
    </p:spTree>
    <p:extLst>
      <p:ext uri="{BB962C8B-B14F-4D97-AF65-F5344CB8AC3E}">
        <p14:creationId xmlns:p14="http://schemas.microsoft.com/office/powerpoint/2010/main" val="269582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31</a:t>
            </a:fld>
            <a:endParaRPr lang="en-US"/>
          </a:p>
        </p:txBody>
      </p:sp>
    </p:spTree>
    <p:extLst>
      <p:ext uri="{BB962C8B-B14F-4D97-AF65-F5344CB8AC3E}">
        <p14:creationId xmlns:p14="http://schemas.microsoft.com/office/powerpoint/2010/main" val="387295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32</a:t>
            </a:fld>
            <a:endParaRPr lang="en-US"/>
          </a:p>
        </p:txBody>
      </p:sp>
    </p:spTree>
    <p:extLst>
      <p:ext uri="{BB962C8B-B14F-4D97-AF65-F5344CB8AC3E}">
        <p14:creationId xmlns:p14="http://schemas.microsoft.com/office/powerpoint/2010/main" val="1195365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33</a:t>
            </a:fld>
            <a:endParaRPr lang="en-US"/>
          </a:p>
        </p:txBody>
      </p:sp>
    </p:spTree>
    <p:extLst>
      <p:ext uri="{BB962C8B-B14F-4D97-AF65-F5344CB8AC3E}">
        <p14:creationId xmlns:p14="http://schemas.microsoft.com/office/powerpoint/2010/main" val="183878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34</a:t>
            </a:fld>
            <a:endParaRPr lang="en-US"/>
          </a:p>
        </p:txBody>
      </p:sp>
    </p:spTree>
    <p:extLst>
      <p:ext uri="{BB962C8B-B14F-4D97-AF65-F5344CB8AC3E}">
        <p14:creationId xmlns:p14="http://schemas.microsoft.com/office/powerpoint/2010/main" val="2012071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35</a:t>
            </a:fld>
            <a:endParaRPr lang="en-US"/>
          </a:p>
        </p:txBody>
      </p:sp>
    </p:spTree>
    <p:extLst>
      <p:ext uri="{BB962C8B-B14F-4D97-AF65-F5344CB8AC3E}">
        <p14:creationId xmlns:p14="http://schemas.microsoft.com/office/powerpoint/2010/main" val="2749974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36</a:t>
            </a:fld>
            <a:endParaRPr lang="en-US"/>
          </a:p>
        </p:txBody>
      </p:sp>
    </p:spTree>
    <p:extLst>
      <p:ext uri="{BB962C8B-B14F-4D97-AF65-F5344CB8AC3E}">
        <p14:creationId xmlns:p14="http://schemas.microsoft.com/office/powerpoint/2010/main" val="302729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5</a:t>
            </a:fld>
            <a:endParaRPr lang="en-US"/>
          </a:p>
        </p:txBody>
      </p:sp>
    </p:spTree>
    <p:extLst>
      <p:ext uri="{BB962C8B-B14F-4D97-AF65-F5344CB8AC3E}">
        <p14:creationId xmlns:p14="http://schemas.microsoft.com/office/powerpoint/2010/main" val="33064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37</a:t>
            </a:fld>
            <a:endParaRPr lang="en-US"/>
          </a:p>
        </p:txBody>
      </p:sp>
    </p:spTree>
    <p:extLst>
      <p:ext uri="{BB962C8B-B14F-4D97-AF65-F5344CB8AC3E}">
        <p14:creationId xmlns:p14="http://schemas.microsoft.com/office/powerpoint/2010/main" val="1455169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38</a:t>
            </a:fld>
            <a:endParaRPr lang="en-US"/>
          </a:p>
        </p:txBody>
      </p:sp>
    </p:spTree>
    <p:extLst>
      <p:ext uri="{BB962C8B-B14F-4D97-AF65-F5344CB8AC3E}">
        <p14:creationId xmlns:p14="http://schemas.microsoft.com/office/powerpoint/2010/main" val="349185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39</a:t>
            </a:fld>
            <a:endParaRPr lang="en-US"/>
          </a:p>
        </p:txBody>
      </p:sp>
    </p:spTree>
    <p:extLst>
      <p:ext uri="{BB962C8B-B14F-4D97-AF65-F5344CB8AC3E}">
        <p14:creationId xmlns:p14="http://schemas.microsoft.com/office/powerpoint/2010/main" val="4121605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40</a:t>
            </a:fld>
            <a:endParaRPr lang="en-US"/>
          </a:p>
        </p:txBody>
      </p:sp>
    </p:spTree>
    <p:extLst>
      <p:ext uri="{BB962C8B-B14F-4D97-AF65-F5344CB8AC3E}">
        <p14:creationId xmlns:p14="http://schemas.microsoft.com/office/powerpoint/2010/main" val="1586156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41</a:t>
            </a:fld>
            <a:endParaRPr lang="en-US"/>
          </a:p>
        </p:txBody>
      </p:sp>
    </p:spTree>
    <p:extLst>
      <p:ext uri="{BB962C8B-B14F-4D97-AF65-F5344CB8AC3E}">
        <p14:creationId xmlns:p14="http://schemas.microsoft.com/office/powerpoint/2010/main" val="148551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42</a:t>
            </a:fld>
            <a:endParaRPr lang="en-US"/>
          </a:p>
        </p:txBody>
      </p:sp>
    </p:spTree>
    <p:extLst>
      <p:ext uri="{BB962C8B-B14F-4D97-AF65-F5344CB8AC3E}">
        <p14:creationId xmlns:p14="http://schemas.microsoft.com/office/powerpoint/2010/main" val="1562842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43</a:t>
            </a:fld>
            <a:endParaRPr lang="en-US"/>
          </a:p>
        </p:txBody>
      </p:sp>
    </p:spTree>
    <p:extLst>
      <p:ext uri="{BB962C8B-B14F-4D97-AF65-F5344CB8AC3E}">
        <p14:creationId xmlns:p14="http://schemas.microsoft.com/office/powerpoint/2010/main" val="1582195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44</a:t>
            </a:fld>
            <a:endParaRPr lang="en-US"/>
          </a:p>
        </p:txBody>
      </p:sp>
    </p:spTree>
    <p:extLst>
      <p:ext uri="{BB962C8B-B14F-4D97-AF65-F5344CB8AC3E}">
        <p14:creationId xmlns:p14="http://schemas.microsoft.com/office/powerpoint/2010/main" val="3157481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45</a:t>
            </a:fld>
            <a:endParaRPr lang="en-US"/>
          </a:p>
        </p:txBody>
      </p:sp>
    </p:spTree>
    <p:extLst>
      <p:ext uri="{BB962C8B-B14F-4D97-AF65-F5344CB8AC3E}">
        <p14:creationId xmlns:p14="http://schemas.microsoft.com/office/powerpoint/2010/main" val="37697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46</a:t>
            </a:fld>
            <a:endParaRPr lang="en-US"/>
          </a:p>
        </p:txBody>
      </p:sp>
    </p:spTree>
    <p:extLst>
      <p:ext uri="{BB962C8B-B14F-4D97-AF65-F5344CB8AC3E}">
        <p14:creationId xmlns:p14="http://schemas.microsoft.com/office/powerpoint/2010/main" val="200279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6</a:t>
            </a:fld>
            <a:endParaRPr lang="en-US"/>
          </a:p>
        </p:txBody>
      </p:sp>
    </p:spTree>
    <p:extLst>
      <p:ext uri="{BB962C8B-B14F-4D97-AF65-F5344CB8AC3E}">
        <p14:creationId xmlns:p14="http://schemas.microsoft.com/office/powerpoint/2010/main" val="1299846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47</a:t>
            </a:fld>
            <a:endParaRPr lang="en-US"/>
          </a:p>
        </p:txBody>
      </p:sp>
    </p:spTree>
    <p:extLst>
      <p:ext uri="{BB962C8B-B14F-4D97-AF65-F5344CB8AC3E}">
        <p14:creationId xmlns:p14="http://schemas.microsoft.com/office/powerpoint/2010/main" val="1087513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48</a:t>
            </a:fld>
            <a:endParaRPr lang="en-US"/>
          </a:p>
        </p:txBody>
      </p:sp>
    </p:spTree>
    <p:extLst>
      <p:ext uri="{BB962C8B-B14F-4D97-AF65-F5344CB8AC3E}">
        <p14:creationId xmlns:p14="http://schemas.microsoft.com/office/powerpoint/2010/main" val="282983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49</a:t>
            </a:fld>
            <a:endParaRPr lang="en-US"/>
          </a:p>
        </p:txBody>
      </p:sp>
    </p:spTree>
    <p:extLst>
      <p:ext uri="{BB962C8B-B14F-4D97-AF65-F5344CB8AC3E}">
        <p14:creationId xmlns:p14="http://schemas.microsoft.com/office/powerpoint/2010/main" val="1041157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50</a:t>
            </a:fld>
            <a:endParaRPr lang="en-US"/>
          </a:p>
        </p:txBody>
      </p:sp>
    </p:spTree>
    <p:extLst>
      <p:ext uri="{BB962C8B-B14F-4D97-AF65-F5344CB8AC3E}">
        <p14:creationId xmlns:p14="http://schemas.microsoft.com/office/powerpoint/2010/main" val="2233640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51</a:t>
            </a:fld>
            <a:endParaRPr lang="en-US"/>
          </a:p>
        </p:txBody>
      </p:sp>
    </p:spTree>
    <p:extLst>
      <p:ext uri="{BB962C8B-B14F-4D97-AF65-F5344CB8AC3E}">
        <p14:creationId xmlns:p14="http://schemas.microsoft.com/office/powerpoint/2010/main" val="3086077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52</a:t>
            </a:fld>
            <a:endParaRPr lang="en-US"/>
          </a:p>
        </p:txBody>
      </p:sp>
    </p:spTree>
    <p:extLst>
      <p:ext uri="{BB962C8B-B14F-4D97-AF65-F5344CB8AC3E}">
        <p14:creationId xmlns:p14="http://schemas.microsoft.com/office/powerpoint/2010/main" val="3204721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53</a:t>
            </a:fld>
            <a:endParaRPr lang="en-US"/>
          </a:p>
        </p:txBody>
      </p:sp>
    </p:spTree>
    <p:extLst>
      <p:ext uri="{BB962C8B-B14F-4D97-AF65-F5344CB8AC3E}">
        <p14:creationId xmlns:p14="http://schemas.microsoft.com/office/powerpoint/2010/main" val="3667742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54</a:t>
            </a:fld>
            <a:endParaRPr lang="en-US"/>
          </a:p>
        </p:txBody>
      </p:sp>
    </p:spTree>
    <p:extLst>
      <p:ext uri="{BB962C8B-B14F-4D97-AF65-F5344CB8AC3E}">
        <p14:creationId xmlns:p14="http://schemas.microsoft.com/office/powerpoint/2010/main" val="4238336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55</a:t>
            </a:fld>
            <a:endParaRPr lang="en-US"/>
          </a:p>
        </p:txBody>
      </p:sp>
    </p:spTree>
    <p:extLst>
      <p:ext uri="{BB962C8B-B14F-4D97-AF65-F5344CB8AC3E}">
        <p14:creationId xmlns:p14="http://schemas.microsoft.com/office/powerpoint/2010/main" val="3685797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56</a:t>
            </a:fld>
            <a:endParaRPr lang="en-US"/>
          </a:p>
        </p:txBody>
      </p:sp>
    </p:spTree>
    <p:extLst>
      <p:ext uri="{BB962C8B-B14F-4D97-AF65-F5344CB8AC3E}">
        <p14:creationId xmlns:p14="http://schemas.microsoft.com/office/powerpoint/2010/main" val="122685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7</a:t>
            </a:fld>
            <a:endParaRPr lang="en-US"/>
          </a:p>
        </p:txBody>
      </p:sp>
    </p:spTree>
    <p:extLst>
      <p:ext uri="{BB962C8B-B14F-4D97-AF65-F5344CB8AC3E}">
        <p14:creationId xmlns:p14="http://schemas.microsoft.com/office/powerpoint/2010/main" val="3282098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57</a:t>
            </a:fld>
            <a:endParaRPr lang="en-US"/>
          </a:p>
        </p:txBody>
      </p:sp>
    </p:spTree>
    <p:extLst>
      <p:ext uri="{BB962C8B-B14F-4D97-AF65-F5344CB8AC3E}">
        <p14:creationId xmlns:p14="http://schemas.microsoft.com/office/powerpoint/2010/main" val="2834322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58</a:t>
            </a:fld>
            <a:endParaRPr lang="en-US"/>
          </a:p>
        </p:txBody>
      </p:sp>
    </p:spTree>
    <p:extLst>
      <p:ext uri="{BB962C8B-B14F-4D97-AF65-F5344CB8AC3E}">
        <p14:creationId xmlns:p14="http://schemas.microsoft.com/office/powerpoint/2010/main" val="745644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59</a:t>
            </a:fld>
            <a:endParaRPr lang="en-US"/>
          </a:p>
        </p:txBody>
      </p:sp>
    </p:spTree>
    <p:extLst>
      <p:ext uri="{BB962C8B-B14F-4D97-AF65-F5344CB8AC3E}">
        <p14:creationId xmlns:p14="http://schemas.microsoft.com/office/powerpoint/2010/main" val="1676219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60</a:t>
            </a:fld>
            <a:endParaRPr lang="en-US"/>
          </a:p>
        </p:txBody>
      </p:sp>
    </p:spTree>
    <p:extLst>
      <p:ext uri="{BB962C8B-B14F-4D97-AF65-F5344CB8AC3E}">
        <p14:creationId xmlns:p14="http://schemas.microsoft.com/office/powerpoint/2010/main" val="1818100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61</a:t>
            </a:fld>
            <a:endParaRPr lang="en-US"/>
          </a:p>
        </p:txBody>
      </p:sp>
    </p:spTree>
    <p:extLst>
      <p:ext uri="{BB962C8B-B14F-4D97-AF65-F5344CB8AC3E}">
        <p14:creationId xmlns:p14="http://schemas.microsoft.com/office/powerpoint/2010/main" val="26919377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62</a:t>
            </a:fld>
            <a:endParaRPr lang="en-US"/>
          </a:p>
        </p:txBody>
      </p:sp>
    </p:spTree>
    <p:extLst>
      <p:ext uri="{BB962C8B-B14F-4D97-AF65-F5344CB8AC3E}">
        <p14:creationId xmlns:p14="http://schemas.microsoft.com/office/powerpoint/2010/main" val="9656677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63</a:t>
            </a:fld>
            <a:endParaRPr lang="en-US"/>
          </a:p>
        </p:txBody>
      </p:sp>
    </p:spTree>
    <p:extLst>
      <p:ext uri="{BB962C8B-B14F-4D97-AF65-F5344CB8AC3E}">
        <p14:creationId xmlns:p14="http://schemas.microsoft.com/office/powerpoint/2010/main" val="2473742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64</a:t>
            </a:fld>
            <a:endParaRPr lang="en-US"/>
          </a:p>
        </p:txBody>
      </p:sp>
    </p:spTree>
    <p:extLst>
      <p:ext uri="{BB962C8B-B14F-4D97-AF65-F5344CB8AC3E}">
        <p14:creationId xmlns:p14="http://schemas.microsoft.com/office/powerpoint/2010/main" val="1856582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65</a:t>
            </a:fld>
            <a:endParaRPr lang="en-US"/>
          </a:p>
        </p:txBody>
      </p:sp>
    </p:spTree>
    <p:extLst>
      <p:ext uri="{BB962C8B-B14F-4D97-AF65-F5344CB8AC3E}">
        <p14:creationId xmlns:p14="http://schemas.microsoft.com/office/powerpoint/2010/main" val="5269025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66</a:t>
            </a:fld>
            <a:endParaRPr lang="en-US"/>
          </a:p>
        </p:txBody>
      </p:sp>
    </p:spTree>
    <p:extLst>
      <p:ext uri="{BB962C8B-B14F-4D97-AF65-F5344CB8AC3E}">
        <p14:creationId xmlns:p14="http://schemas.microsoft.com/office/powerpoint/2010/main" val="411966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8</a:t>
            </a:fld>
            <a:endParaRPr lang="en-US"/>
          </a:p>
        </p:txBody>
      </p:sp>
    </p:spTree>
    <p:extLst>
      <p:ext uri="{BB962C8B-B14F-4D97-AF65-F5344CB8AC3E}">
        <p14:creationId xmlns:p14="http://schemas.microsoft.com/office/powerpoint/2010/main" val="2204513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halkboard" panose="03050602040202020205" pitchFamily="66" charset="77"/>
              </a:rPr>
              <a:t>prerequisite knowledge</a:t>
            </a:r>
          </a:p>
          <a:p>
            <a:r>
              <a:rPr lang="en-US" dirty="0">
                <a:latin typeface="Chalkboard" panose="03050602040202020205" pitchFamily="66" charset="77"/>
              </a:rPr>
              <a:t>Fourier Transform</a:t>
            </a:r>
          </a:p>
          <a:p>
            <a:r>
              <a:rPr lang="en-US" dirty="0">
                <a:latin typeface="Chalkboard" panose="03050602040202020205" pitchFamily="66" charset="77"/>
              </a:rPr>
              <a:t>Graph Laplacian</a:t>
            </a:r>
            <a:r>
              <a:rPr lang="zh-CN" altLang="en-US" dirty="0">
                <a:latin typeface="Chalkboard" panose="03050602040202020205" pitchFamily="66" charset="77"/>
              </a:rPr>
              <a:t> </a:t>
            </a:r>
            <a:r>
              <a:rPr lang="en-US" altLang="zh-CN" dirty="0">
                <a:latin typeface="Chalkboard" panose="03050602040202020205" pitchFamily="66" charset="77"/>
              </a:rPr>
              <a:t>and its Properties</a:t>
            </a:r>
          </a:p>
          <a:p>
            <a:r>
              <a:rPr lang="en-US" dirty="0">
                <a:latin typeface="Chalkboard" panose="03050602040202020205" pitchFamily="66" charset="77"/>
              </a:rPr>
              <a:t>Graph Fourier Transform: Graph Signal</a:t>
            </a:r>
          </a:p>
          <a:p>
            <a:r>
              <a:rPr lang="en-US" dirty="0">
                <a:latin typeface="Chalkboard" panose="03050602040202020205" pitchFamily="66" charset="77"/>
              </a:rPr>
              <a:t>Spectral Graph Convolution</a:t>
            </a:r>
          </a:p>
          <a:p>
            <a:r>
              <a:rPr lang="en-US" dirty="0">
                <a:latin typeface="Chalkboard" panose="03050602040202020205" pitchFamily="66" charset="77"/>
              </a:rPr>
              <a:t>Convolution Kernel</a:t>
            </a:r>
          </a:p>
          <a:p>
            <a:endParaRPr lang="en-US" dirty="0"/>
          </a:p>
        </p:txBody>
      </p:sp>
      <p:sp>
        <p:nvSpPr>
          <p:cNvPr id="4" name="Slide Number Placeholder 3"/>
          <p:cNvSpPr>
            <a:spLocks noGrp="1"/>
          </p:cNvSpPr>
          <p:nvPr>
            <p:ph type="sldNum" sz="quarter" idx="5"/>
          </p:nvPr>
        </p:nvSpPr>
        <p:spPr/>
        <p:txBody>
          <a:bodyPr/>
          <a:lstStyle/>
          <a:p>
            <a:fld id="{EC389042-B0D8-AF45-9A01-F3EED595CFB3}" type="slidenum">
              <a:rPr lang="en-US" smtClean="0"/>
              <a:t>67</a:t>
            </a:fld>
            <a:endParaRPr lang="en-US"/>
          </a:p>
        </p:txBody>
      </p:sp>
    </p:spTree>
    <p:extLst>
      <p:ext uri="{BB962C8B-B14F-4D97-AF65-F5344CB8AC3E}">
        <p14:creationId xmlns:p14="http://schemas.microsoft.com/office/powerpoint/2010/main" val="4030303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68</a:t>
            </a:fld>
            <a:endParaRPr lang="en-US" dirty="0"/>
          </a:p>
        </p:txBody>
      </p:sp>
    </p:spTree>
    <p:extLst>
      <p:ext uri="{BB962C8B-B14F-4D97-AF65-F5344CB8AC3E}">
        <p14:creationId xmlns:p14="http://schemas.microsoft.com/office/powerpoint/2010/main" val="84173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9</a:t>
            </a:fld>
            <a:endParaRPr lang="en-US"/>
          </a:p>
        </p:txBody>
      </p:sp>
    </p:spTree>
    <p:extLst>
      <p:ext uri="{BB962C8B-B14F-4D97-AF65-F5344CB8AC3E}">
        <p14:creationId xmlns:p14="http://schemas.microsoft.com/office/powerpoint/2010/main" val="212598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698]</a:t>
            </a:r>
          </a:p>
          <a:p>
            <a:endParaRPr lang="en-US" dirty="0"/>
          </a:p>
        </p:txBody>
      </p:sp>
      <p:sp>
        <p:nvSpPr>
          <p:cNvPr id="4" name="Slide Number Placeholder 3"/>
          <p:cNvSpPr>
            <a:spLocks noGrp="1"/>
          </p:cNvSpPr>
          <p:nvPr>
            <p:ph type="sldNum" sz="quarter" idx="5"/>
          </p:nvPr>
        </p:nvSpPr>
        <p:spPr/>
        <p:txBody>
          <a:bodyPr/>
          <a:lstStyle/>
          <a:p>
            <a:fld id="{FA104D48-B000-F340-8DDF-401B7E462DE7}" type="slidenum">
              <a:rPr lang="en-US" smtClean="0"/>
              <a:t>10</a:t>
            </a:fld>
            <a:endParaRPr lang="en-US"/>
          </a:p>
        </p:txBody>
      </p:sp>
    </p:spTree>
    <p:extLst>
      <p:ext uri="{BB962C8B-B14F-4D97-AF65-F5344CB8AC3E}">
        <p14:creationId xmlns:p14="http://schemas.microsoft.com/office/powerpoint/2010/main" val="344709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107, 1684, 3437, 1912, 1085, 0, 698, 567, 58, 428</a:t>
            </a:r>
          </a:p>
          <a:p>
            <a:r>
              <a:rPr lang="en-US" dirty="0"/>
              <a:t>3437, 107, 1684, 0, 1912, 348, 686, 3980, 414, 483</a:t>
            </a:r>
          </a:p>
        </p:txBody>
      </p:sp>
      <p:sp>
        <p:nvSpPr>
          <p:cNvPr id="4" name="Slide Number Placeholder 3"/>
          <p:cNvSpPr>
            <a:spLocks noGrp="1"/>
          </p:cNvSpPr>
          <p:nvPr>
            <p:ph type="sldNum" sz="quarter" idx="5"/>
          </p:nvPr>
        </p:nvSpPr>
        <p:spPr/>
        <p:txBody>
          <a:bodyPr/>
          <a:lstStyle/>
          <a:p>
            <a:fld id="{FA104D48-B000-F340-8DDF-401B7E462DE7}" type="slidenum">
              <a:rPr lang="en-US" smtClean="0"/>
              <a:t>11</a:t>
            </a:fld>
            <a:endParaRPr lang="en-US"/>
          </a:p>
        </p:txBody>
      </p:sp>
    </p:spTree>
    <p:extLst>
      <p:ext uri="{BB962C8B-B14F-4D97-AF65-F5344CB8AC3E}">
        <p14:creationId xmlns:p14="http://schemas.microsoft.com/office/powerpoint/2010/main" val="369928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5586-934E-1247-9919-764D19BAA4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16D911-7595-1948-9077-6BB94278A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12CA5-0099-7641-90A4-64F7401FF7D2}"/>
              </a:ext>
            </a:extLst>
          </p:cNvPr>
          <p:cNvSpPr>
            <a:spLocks noGrp="1"/>
          </p:cNvSpPr>
          <p:nvPr>
            <p:ph type="dt" sz="half" idx="10"/>
          </p:nvPr>
        </p:nvSpPr>
        <p:spPr/>
        <p:txBody>
          <a:bodyPr/>
          <a:lstStyle/>
          <a:p>
            <a:fld id="{9CA34AE5-2530-3F4A-A9BC-74C29CEA39DD}" type="datetime1">
              <a:rPr lang="en-US" smtClean="0"/>
              <a:t>4/29/21</a:t>
            </a:fld>
            <a:endParaRPr lang="en-US"/>
          </a:p>
        </p:txBody>
      </p:sp>
      <p:sp>
        <p:nvSpPr>
          <p:cNvPr id="5" name="Footer Placeholder 4">
            <a:extLst>
              <a:ext uri="{FF2B5EF4-FFF2-40B4-BE49-F238E27FC236}">
                <a16:creationId xmlns:a16="http://schemas.microsoft.com/office/drawing/2014/main" id="{1FAAD95E-BD47-D649-B136-F48EC0313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7211C-D761-9748-A7F8-8E452BDD518E}"/>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151540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EF7F-0DC6-C243-9BA6-637EC5775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175866-00C3-A040-B390-6958D113A0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DB4EB-9C6A-D542-8A92-73159BB04C2E}"/>
              </a:ext>
            </a:extLst>
          </p:cNvPr>
          <p:cNvSpPr>
            <a:spLocks noGrp="1"/>
          </p:cNvSpPr>
          <p:nvPr>
            <p:ph type="dt" sz="half" idx="10"/>
          </p:nvPr>
        </p:nvSpPr>
        <p:spPr/>
        <p:txBody>
          <a:bodyPr/>
          <a:lstStyle/>
          <a:p>
            <a:fld id="{29C2D7BD-063C-E44E-86DC-7A99E6936BC5}" type="datetime1">
              <a:rPr lang="en-US" smtClean="0"/>
              <a:t>4/29/21</a:t>
            </a:fld>
            <a:endParaRPr lang="en-US"/>
          </a:p>
        </p:txBody>
      </p:sp>
      <p:sp>
        <p:nvSpPr>
          <p:cNvPr id="5" name="Footer Placeholder 4">
            <a:extLst>
              <a:ext uri="{FF2B5EF4-FFF2-40B4-BE49-F238E27FC236}">
                <a16:creationId xmlns:a16="http://schemas.microsoft.com/office/drawing/2014/main" id="{74D12C6A-2B57-B94B-98FC-E29AE280F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FB1B8-9A99-F847-9AD7-B6E38CAF9067}"/>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3211844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49FB7-468B-7A48-AFD4-0446C231A1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79C32-E90B-5D4B-8F88-6419E46200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A164-9E8C-544D-8B28-9C0B8C8C3447}"/>
              </a:ext>
            </a:extLst>
          </p:cNvPr>
          <p:cNvSpPr>
            <a:spLocks noGrp="1"/>
          </p:cNvSpPr>
          <p:nvPr>
            <p:ph type="dt" sz="half" idx="10"/>
          </p:nvPr>
        </p:nvSpPr>
        <p:spPr/>
        <p:txBody>
          <a:bodyPr/>
          <a:lstStyle/>
          <a:p>
            <a:fld id="{6A991F0E-56E5-7A40-85C3-127E3C3D3AF2}" type="datetime1">
              <a:rPr lang="en-US" smtClean="0"/>
              <a:t>4/29/21</a:t>
            </a:fld>
            <a:endParaRPr lang="en-US"/>
          </a:p>
        </p:txBody>
      </p:sp>
      <p:sp>
        <p:nvSpPr>
          <p:cNvPr id="5" name="Footer Placeholder 4">
            <a:extLst>
              <a:ext uri="{FF2B5EF4-FFF2-40B4-BE49-F238E27FC236}">
                <a16:creationId xmlns:a16="http://schemas.microsoft.com/office/drawing/2014/main" id="{29341668-0B11-644A-946E-2738DEF0D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D7E4E-4993-A145-A3AD-69F5C3D45E09}"/>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210408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200"/>
          </a:xfrm>
          <a:prstGeom prst="rect">
            <a:avLst/>
          </a:prstGeom>
          <a:no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12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12192000" cy="1143000"/>
          </a:xfrm>
          <a:prstGeom prst="rect">
            <a:avLst/>
          </a:prstGeom>
          <a:noFill/>
          <a:ln>
            <a:noFill/>
          </a:ln>
        </p:spPr>
        <p:style>
          <a:lnRef idx="1">
            <a:schemeClr val="accent6"/>
          </a:lnRef>
          <a:fillRef idx="3">
            <a:schemeClr val="accent6"/>
          </a:fillRef>
          <a:effectRef idx="2">
            <a:schemeClr val="accent6"/>
          </a:effectRef>
          <a:fontRef idx="none"/>
        </p:style>
        <p:txBody>
          <a:bodyPr/>
          <a:lstStyle>
            <a:lvl1pPr>
              <a:defRPr sz="4000" b="1">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2032000" y="990600"/>
            <a:ext cx="8128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2540000" y="4495800"/>
            <a:ext cx="73152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967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5BFF-A8EE-D944-B790-98846F0B1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5D9BDB-FE96-C54F-8C34-A861DE801D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65085-2D4C-B04E-9FCE-813BCF6CE12A}"/>
              </a:ext>
            </a:extLst>
          </p:cNvPr>
          <p:cNvSpPr>
            <a:spLocks noGrp="1"/>
          </p:cNvSpPr>
          <p:nvPr>
            <p:ph type="dt" sz="half" idx="10"/>
          </p:nvPr>
        </p:nvSpPr>
        <p:spPr/>
        <p:txBody>
          <a:bodyPr/>
          <a:lstStyle/>
          <a:p>
            <a:fld id="{64BA2151-47E7-C244-A797-CF4F4C9BFA92}" type="datetime1">
              <a:rPr lang="en-US" smtClean="0"/>
              <a:t>4/29/21</a:t>
            </a:fld>
            <a:endParaRPr lang="en-US"/>
          </a:p>
        </p:txBody>
      </p:sp>
      <p:sp>
        <p:nvSpPr>
          <p:cNvPr id="5" name="Footer Placeholder 4">
            <a:extLst>
              <a:ext uri="{FF2B5EF4-FFF2-40B4-BE49-F238E27FC236}">
                <a16:creationId xmlns:a16="http://schemas.microsoft.com/office/drawing/2014/main" id="{8F2945BB-199E-A542-9585-C19FCF808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D152D-6063-8F44-9955-1FA27459E0C9}"/>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143453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0DCC-2660-7743-852D-E721AA6C25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174591-1A71-A14A-AF2E-8A11E96B8E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061C39-6CB2-784F-AF7B-195A0109AD67}"/>
              </a:ext>
            </a:extLst>
          </p:cNvPr>
          <p:cNvSpPr>
            <a:spLocks noGrp="1"/>
          </p:cNvSpPr>
          <p:nvPr>
            <p:ph type="dt" sz="half" idx="10"/>
          </p:nvPr>
        </p:nvSpPr>
        <p:spPr/>
        <p:txBody>
          <a:bodyPr/>
          <a:lstStyle/>
          <a:p>
            <a:fld id="{A1AD59D1-9AD7-6E49-A6EA-FE2D1D3E8CC5}" type="datetime1">
              <a:rPr lang="en-US" smtClean="0"/>
              <a:t>4/29/21</a:t>
            </a:fld>
            <a:endParaRPr lang="en-US"/>
          </a:p>
        </p:txBody>
      </p:sp>
      <p:sp>
        <p:nvSpPr>
          <p:cNvPr id="5" name="Footer Placeholder 4">
            <a:extLst>
              <a:ext uri="{FF2B5EF4-FFF2-40B4-BE49-F238E27FC236}">
                <a16:creationId xmlns:a16="http://schemas.microsoft.com/office/drawing/2014/main" id="{BFF18D98-193B-FB43-8F7F-DFD8EB22B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D76FF-E966-904D-8395-3D428A7EEBDC}"/>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367471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5113-2161-9140-9080-7A5766A80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39BD2-4567-D840-BB99-ABE5C4FA9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A9230E-0C71-3640-BD46-A4CF482FD9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8EFF8-44C7-ED46-8F68-E8C94A6A5243}"/>
              </a:ext>
            </a:extLst>
          </p:cNvPr>
          <p:cNvSpPr>
            <a:spLocks noGrp="1"/>
          </p:cNvSpPr>
          <p:nvPr>
            <p:ph type="dt" sz="half" idx="10"/>
          </p:nvPr>
        </p:nvSpPr>
        <p:spPr/>
        <p:txBody>
          <a:bodyPr/>
          <a:lstStyle/>
          <a:p>
            <a:fld id="{C1660E94-035B-CE4E-982D-4761997FF57F}" type="datetime1">
              <a:rPr lang="en-US" smtClean="0"/>
              <a:t>4/29/21</a:t>
            </a:fld>
            <a:endParaRPr lang="en-US"/>
          </a:p>
        </p:txBody>
      </p:sp>
      <p:sp>
        <p:nvSpPr>
          <p:cNvPr id="6" name="Footer Placeholder 5">
            <a:extLst>
              <a:ext uri="{FF2B5EF4-FFF2-40B4-BE49-F238E27FC236}">
                <a16:creationId xmlns:a16="http://schemas.microsoft.com/office/drawing/2014/main" id="{40700A91-6BE4-8741-A060-58AFAFC00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F23738-7211-A34F-A9B2-4A628A74900F}"/>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906083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A17B-1EE3-5240-ACC8-5C7C7DA84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066906-3922-AB47-A68B-715F80A78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1B10D-E5F1-2144-8DAB-0ABFD36D4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1A6499-FAFC-8149-9413-1E0A574D1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8148D-1AAC-A24C-AFB1-3880C5D41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2E1F3-60DB-CB48-AE86-BB5107C8FDAD}"/>
              </a:ext>
            </a:extLst>
          </p:cNvPr>
          <p:cNvSpPr>
            <a:spLocks noGrp="1"/>
          </p:cNvSpPr>
          <p:nvPr>
            <p:ph type="dt" sz="half" idx="10"/>
          </p:nvPr>
        </p:nvSpPr>
        <p:spPr/>
        <p:txBody>
          <a:bodyPr/>
          <a:lstStyle/>
          <a:p>
            <a:fld id="{6767F8C6-A884-954C-9CE9-08408B4C6ADD}" type="datetime1">
              <a:rPr lang="en-US" smtClean="0"/>
              <a:t>4/29/21</a:t>
            </a:fld>
            <a:endParaRPr lang="en-US"/>
          </a:p>
        </p:txBody>
      </p:sp>
      <p:sp>
        <p:nvSpPr>
          <p:cNvPr id="8" name="Footer Placeholder 7">
            <a:extLst>
              <a:ext uri="{FF2B5EF4-FFF2-40B4-BE49-F238E27FC236}">
                <a16:creationId xmlns:a16="http://schemas.microsoft.com/office/drawing/2014/main" id="{F10BF470-8770-B34C-92FE-BC6455875D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3EBCFA-BF28-1344-A49F-D2C1C253FB25}"/>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2423087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FFF-20FB-944D-9315-651F8118F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EF0E8-EED7-814C-9BF2-C9459B392FED}"/>
              </a:ext>
            </a:extLst>
          </p:cNvPr>
          <p:cNvSpPr>
            <a:spLocks noGrp="1"/>
          </p:cNvSpPr>
          <p:nvPr>
            <p:ph type="dt" sz="half" idx="10"/>
          </p:nvPr>
        </p:nvSpPr>
        <p:spPr/>
        <p:txBody>
          <a:bodyPr/>
          <a:lstStyle/>
          <a:p>
            <a:fld id="{044DBD23-BA72-C344-8812-C3A8F84F1938}" type="datetime1">
              <a:rPr lang="en-US" smtClean="0"/>
              <a:t>4/29/21</a:t>
            </a:fld>
            <a:endParaRPr lang="en-US"/>
          </a:p>
        </p:txBody>
      </p:sp>
      <p:sp>
        <p:nvSpPr>
          <p:cNvPr id="4" name="Footer Placeholder 3">
            <a:extLst>
              <a:ext uri="{FF2B5EF4-FFF2-40B4-BE49-F238E27FC236}">
                <a16:creationId xmlns:a16="http://schemas.microsoft.com/office/drawing/2014/main" id="{8348A8B6-231A-DC42-8825-EF112E650B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1AAE46-9E59-A449-9453-458226C08B8B}"/>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298458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BB7F25-B35A-0F41-8CBA-2375BF73934C}"/>
              </a:ext>
            </a:extLst>
          </p:cNvPr>
          <p:cNvSpPr>
            <a:spLocks noGrp="1"/>
          </p:cNvSpPr>
          <p:nvPr>
            <p:ph type="dt" sz="half" idx="10"/>
          </p:nvPr>
        </p:nvSpPr>
        <p:spPr/>
        <p:txBody>
          <a:bodyPr/>
          <a:lstStyle/>
          <a:p>
            <a:fld id="{1DFFC28A-EBD5-4644-B42D-E1CC4EFE5CB5}" type="datetime1">
              <a:rPr lang="en-US" smtClean="0"/>
              <a:t>4/29/21</a:t>
            </a:fld>
            <a:endParaRPr lang="en-US"/>
          </a:p>
        </p:txBody>
      </p:sp>
      <p:sp>
        <p:nvSpPr>
          <p:cNvPr id="3" name="Footer Placeholder 2">
            <a:extLst>
              <a:ext uri="{FF2B5EF4-FFF2-40B4-BE49-F238E27FC236}">
                <a16:creationId xmlns:a16="http://schemas.microsoft.com/office/drawing/2014/main" id="{4863FF42-1379-CC46-ABC5-6F53FD871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7AA739-C290-2548-9B09-B5C96A3F988F}"/>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3500104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93E-18FD-E548-9B71-5E03A1AA3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803A6-CCC5-B24F-92DB-F9CF08C569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84AAE-F99A-0740-A672-0C184D243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C5801-EA24-EF4B-8EE2-80A0E2EF2DE4}"/>
              </a:ext>
            </a:extLst>
          </p:cNvPr>
          <p:cNvSpPr>
            <a:spLocks noGrp="1"/>
          </p:cNvSpPr>
          <p:nvPr>
            <p:ph type="dt" sz="half" idx="10"/>
          </p:nvPr>
        </p:nvSpPr>
        <p:spPr/>
        <p:txBody>
          <a:bodyPr/>
          <a:lstStyle/>
          <a:p>
            <a:fld id="{670D7DAC-C19F-A843-BC86-CD509623A4B5}" type="datetime1">
              <a:rPr lang="en-US" smtClean="0"/>
              <a:t>4/29/21</a:t>
            </a:fld>
            <a:endParaRPr lang="en-US"/>
          </a:p>
        </p:txBody>
      </p:sp>
      <p:sp>
        <p:nvSpPr>
          <p:cNvPr id="6" name="Footer Placeholder 5">
            <a:extLst>
              <a:ext uri="{FF2B5EF4-FFF2-40B4-BE49-F238E27FC236}">
                <a16:creationId xmlns:a16="http://schemas.microsoft.com/office/drawing/2014/main" id="{A5298A2E-E438-A442-8ED0-5147A5D9A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B25409-A768-B447-8B0A-AA76E0A08E29}"/>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37087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F55B-3AFE-8642-B3DE-510B5919C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7D5395-6CE5-A04C-8056-5218DDB3E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73F398-3717-E147-81BB-20E8FB4F0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16F1A-3C57-B543-97B1-DDA9268AF7E8}"/>
              </a:ext>
            </a:extLst>
          </p:cNvPr>
          <p:cNvSpPr>
            <a:spLocks noGrp="1"/>
          </p:cNvSpPr>
          <p:nvPr>
            <p:ph type="dt" sz="half" idx="10"/>
          </p:nvPr>
        </p:nvSpPr>
        <p:spPr/>
        <p:txBody>
          <a:bodyPr/>
          <a:lstStyle/>
          <a:p>
            <a:fld id="{36E1703F-E22F-5946-B7D2-19FFC6898CC0}" type="datetime1">
              <a:rPr lang="en-US" smtClean="0"/>
              <a:t>4/29/21</a:t>
            </a:fld>
            <a:endParaRPr lang="en-US"/>
          </a:p>
        </p:txBody>
      </p:sp>
      <p:sp>
        <p:nvSpPr>
          <p:cNvPr id="6" name="Footer Placeholder 5">
            <a:extLst>
              <a:ext uri="{FF2B5EF4-FFF2-40B4-BE49-F238E27FC236}">
                <a16:creationId xmlns:a16="http://schemas.microsoft.com/office/drawing/2014/main" id="{7B87B2D2-B255-FE4D-94A1-402B66FC4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22307-AF9D-2848-9BD3-68CC80A0A1B1}"/>
              </a:ext>
            </a:extLst>
          </p:cNvPr>
          <p:cNvSpPr>
            <a:spLocks noGrp="1"/>
          </p:cNvSpPr>
          <p:nvPr>
            <p:ph type="sldNum" sz="quarter" idx="12"/>
          </p:nvPr>
        </p:nvSpPr>
        <p:spPr/>
        <p:txBody>
          <a:bodyPr/>
          <a:lstStyle/>
          <a:p>
            <a:fld id="{9BC51837-F73B-B545-9612-D6E925B443BC}" type="slidenum">
              <a:rPr lang="en-US" smtClean="0"/>
              <a:t>‹#›</a:t>
            </a:fld>
            <a:endParaRPr lang="en-US"/>
          </a:p>
        </p:txBody>
      </p:sp>
    </p:spTree>
    <p:extLst>
      <p:ext uri="{BB962C8B-B14F-4D97-AF65-F5344CB8AC3E}">
        <p14:creationId xmlns:p14="http://schemas.microsoft.com/office/powerpoint/2010/main" val="31766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B2E01C-D807-CF41-BFCE-D2E48CA4BA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C3088-D254-C846-9701-58D0453A66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39720-C4E4-5041-B16F-627D4D590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halkboard" panose="03050602040202020205" pitchFamily="66" charset="77"/>
              </a:defRPr>
            </a:lvl1pPr>
          </a:lstStyle>
          <a:p>
            <a:fld id="{5878EEC2-E5A4-904E-A68C-1BB05039A133}" type="datetime1">
              <a:rPr lang="en-US" smtClean="0"/>
              <a:t>4/29/21</a:t>
            </a:fld>
            <a:endParaRPr lang="en-US"/>
          </a:p>
        </p:txBody>
      </p:sp>
      <p:sp>
        <p:nvSpPr>
          <p:cNvPr id="5" name="Footer Placeholder 4">
            <a:extLst>
              <a:ext uri="{FF2B5EF4-FFF2-40B4-BE49-F238E27FC236}">
                <a16:creationId xmlns:a16="http://schemas.microsoft.com/office/drawing/2014/main" id="{80548510-D33C-EB40-8ED9-C6BE7FFB8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halkboard" panose="03050602040202020205" pitchFamily="66" charset="77"/>
              </a:defRPr>
            </a:lvl1pPr>
          </a:lstStyle>
          <a:p>
            <a:endParaRPr lang="en-US"/>
          </a:p>
        </p:txBody>
      </p:sp>
      <p:sp>
        <p:nvSpPr>
          <p:cNvPr id="6" name="Slide Number Placeholder 5">
            <a:extLst>
              <a:ext uri="{FF2B5EF4-FFF2-40B4-BE49-F238E27FC236}">
                <a16:creationId xmlns:a16="http://schemas.microsoft.com/office/drawing/2014/main" id="{F25535C2-7005-1047-843D-DDDA08F906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halkboard" panose="03050602040202020205" pitchFamily="66" charset="77"/>
              </a:defRPr>
            </a:lvl1pPr>
          </a:lstStyle>
          <a:p>
            <a:fld id="{9BC51837-F73B-B545-9612-D6E925B443BC}" type="slidenum">
              <a:rPr lang="en-US" smtClean="0"/>
              <a:pPr/>
              <a:t>‹#›</a:t>
            </a:fld>
            <a:endParaRPr lang="en-US"/>
          </a:p>
        </p:txBody>
      </p:sp>
    </p:spTree>
    <p:extLst>
      <p:ext uri="{BB962C8B-B14F-4D97-AF65-F5344CB8AC3E}">
        <p14:creationId xmlns:p14="http://schemas.microsoft.com/office/powerpoint/2010/main" val="106755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Chalkboard" panose="03050602040202020205" pitchFamily="66"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halkboard" panose="03050602040202020205"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halkboard" panose="03050602040202020205"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halkboard" panose="03050602040202020205"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halkboard" panose="03050602040202020205"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halkboard" panose="03050602040202020205"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mailto:sunxiangguodut@qq.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10.png"/><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20.png"/><Relationship Id="rId4" Type="http://schemas.openxmlformats.org/officeDocument/2006/relationships/image" Target="../media/image93.png"/><Relationship Id="rId9"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customXml" Target="../ink/ink4.xml"/><Relationship Id="rId12"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5.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62.png"/><Relationship Id="rId4" Type="http://schemas.openxmlformats.org/officeDocument/2006/relationships/customXml" Target="../ink/ink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customXml" Target="../ink/ink9.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9.tiff"/><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1.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90.gif"/><Relationship Id="rId5" Type="http://schemas.openxmlformats.org/officeDocument/2006/relationships/image" Target="../media/image89.gi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972F-579E-C640-AC46-5AE653EF64DC}"/>
              </a:ext>
            </a:extLst>
          </p:cNvPr>
          <p:cNvSpPr>
            <a:spLocks noGrp="1"/>
          </p:cNvSpPr>
          <p:nvPr>
            <p:ph type="ctrTitle"/>
          </p:nvPr>
        </p:nvSpPr>
        <p:spPr>
          <a:xfrm>
            <a:off x="1636888" y="2111022"/>
            <a:ext cx="9144000" cy="2356089"/>
          </a:xfrm>
        </p:spPr>
        <p:txBody>
          <a:bodyPr>
            <a:normAutofit/>
          </a:bodyPr>
          <a:lstStyle/>
          <a:p>
            <a:r>
              <a:rPr lang="en-US" sz="4000" dirty="0"/>
              <a:t>All content in this week’s tutorial (both Sheldon and Xin Xia) </a:t>
            </a:r>
            <a:br>
              <a:rPr lang="en-US" sz="4000" dirty="0"/>
            </a:br>
            <a:r>
              <a:rPr lang="en-US" sz="4000" dirty="0"/>
              <a:t>will not in your exam.</a:t>
            </a:r>
          </a:p>
        </p:txBody>
      </p:sp>
      <p:sp>
        <p:nvSpPr>
          <p:cNvPr id="3" name="TextBox 2">
            <a:extLst>
              <a:ext uri="{FF2B5EF4-FFF2-40B4-BE49-F238E27FC236}">
                <a16:creationId xmlns:a16="http://schemas.microsoft.com/office/drawing/2014/main" id="{CC8A1D9A-748E-FA42-9413-10565D7E4C1D}"/>
              </a:ext>
            </a:extLst>
          </p:cNvPr>
          <p:cNvSpPr txBox="1"/>
          <p:nvPr/>
        </p:nvSpPr>
        <p:spPr>
          <a:xfrm>
            <a:off x="1769649" y="6127423"/>
            <a:ext cx="9186361" cy="369332"/>
          </a:xfrm>
          <a:prstGeom prst="rect">
            <a:avLst/>
          </a:prstGeom>
          <a:noFill/>
        </p:spPr>
        <p:txBody>
          <a:bodyPr wrap="none" rtlCol="0">
            <a:spAutoFit/>
          </a:bodyPr>
          <a:lstStyle/>
          <a:p>
            <a:r>
              <a:rPr lang="en-US" dirty="0">
                <a:latin typeface="Chalkboard" panose="03050602040202020205" pitchFamily="66" charset="77"/>
              </a:rPr>
              <a:t>You see this slide because you come here early. Let’s wait for other students to come</a:t>
            </a:r>
          </a:p>
        </p:txBody>
      </p:sp>
    </p:spTree>
    <p:extLst>
      <p:ext uri="{BB962C8B-B14F-4D97-AF65-F5344CB8AC3E}">
        <p14:creationId xmlns:p14="http://schemas.microsoft.com/office/powerpoint/2010/main" val="3518002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BAC671B3-E8E4-3849-BBCC-C7A69643757F}"/>
              </a:ext>
            </a:extLst>
          </p:cNvPr>
          <p:cNvSpPr txBox="1"/>
          <p:nvPr/>
        </p:nvSpPr>
        <p:spPr>
          <a:xfrm>
            <a:off x="4838973" y="1069470"/>
            <a:ext cx="2083840" cy="369332"/>
          </a:xfrm>
          <a:prstGeom prst="rect">
            <a:avLst/>
          </a:prstGeom>
          <a:noFill/>
        </p:spPr>
        <p:txBody>
          <a:bodyPr wrap="none" rtlCol="0">
            <a:spAutoFit/>
          </a:bodyPr>
          <a:lstStyle/>
          <a:p>
            <a:r>
              <a:rPr lang="en-US" b="1" dirty="0">
                <a:solidFill>
                  <a:srgbClr val="00B050"/>
                </a:solidFill>
                <a:latin typeface="Chalkboard" panose="03050602040202020205" pitchFamily="66" charset="77"/>
              </a:rPr>
              <a:t>Any shortcoming?</a:t>
            </a:r>
          </a:p>
        </p:txBody>
      </p:sp>
      <p:sp>
        <p:nvSpPr>
          <p:cNvPr id="10" name="TextBox 9">
            <a:extLst>
              <a:ext uri="{FF2B5EF4-FFF2-40B4-BE49-F238E27FC236}">
                <a16:creationId xmlns:a16="http://schemas.microsoft.com/office/drawing/2014/main" id="{8A4E156C-B259-784E-87E0-86ED75C6E2EE}"/>
              </a:ext>
            </a:extLst>
          </p:cNvPr>
          <p:cNvSpPr txBox="1"/>
          <p:nvPr/>
        </p:nvSpPr>
        <p:spPr>
          <a:xfrm>
            <a:off x="2137632" y="1826666"/>
            <a:ext cx="7639616"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lkboard" panose="03050602040202020205" pitchFamily="66" charset="77"/>
              </a:rPr>
              <a:t>The report didn’t follow our template. However, she supplied with another version of report using our template. Besides, I don’t think this report mislead my understanding. Actually the student’s own format is more professional than our template. So it doesn’t reduce my good impression.</a:t>
            </a:r>
          </a:p>
          <a:p>
            <a:pPr marL="285750" indent="-285750">
              <a:buFont typeface="Arial" panose="020B0604020202020204" pitchFamily="34" charset="0"/>
              <a:buChar char="•"/>
            </a:pPr>
            <a:r>
              <a:rPr lang="en-US" dirty="0">
                <a:latin typeface="Chalkboard" panose="03050602040202020205" pitchFamily="66" charset="77"/>
              </a:rPr>
              <a:t>The codes are based on </a:t>
            </a:r>
            <a:r>
              <a:rPr lang="en-US" i="1" dirty="0">
                <a:solidFill>
                  <a:srgbClr val="00B050"/>
                </a:solidFill>
                <a:latin typeface="Chalkboard" panose="03050602040202020205" pitchFamily="66" charset="77"/>
              </a:rPr>
              <a:t>Functional Programming</a:t>
            </a:r>
            <a:r>
              <a:rPr lang="en-US" dirty="0">
                <a:latin typeface="Chalkboard" panose="03050602040202020205" pitchFamily="66" charset="77"/>
              </a:rPr>
              <a:t>. Although we prefer to </a:t>
            </a:r>
            <a:r>
              <a:rPr lang="en-US" i="1" dirty="0">
                <a:solidFill>
                  <a:srgbClr val="00B050"/>
                </a:solidFill>
                <a:latin typeface="Chalkboard" panose="03050602040202020205" pitchFamily="66" charset="77"/>
              </a:rPr>
              <a:t>OOP (object-oriented programming)</a:t>
            </a:r>
            <a:r>
              <a:rPr lang="en-US" dirty="0">
                <a:solidFill>
                  <a:srgbClr val="00B050"/>
                </a:solidFill>
                <a:latin typeface="Chalkboard" panose="03050602040202020205" pitchFamily="66" charset="77"/>
              </a:rPr>
              <a:t>,</a:t>
            </a:r>
            <a:r>
              <a:rPr lang="en-US" dirty="0">
                <a:latin typeface="Chalkboard" panose="03050602040202020205" pitchFamily="66" charset="77"/>
              </a:rPr>
              <a:t> but our project is small-scale and relatively simple, which means functional programming is also a good choice. So it doesn’t reduce my good impression.</a:t>
            </a:r>
          </a:p>
          <a:p>
            <a:endParaRPr lang="en-US" dirty="0">
              <a:latin typeface="Chalkboard" panose="03050602040202020205" pitchFamily="66" charset="77"/>
            </a:endParaRPr>
          </a:p>
        </p:txBody>
      </p:sp>
      <p:sp>
        <p:nvSpPr>
          <p:cNvPr id="5" name="Rectangle 4">
            <a:extLst>
              <a:ext uri="{FF2B5EF4-FFF2-40B4-BE49-F238E27FC236}">
                <a16:creationId xmlns:a16="http://schemas.microsoft.com/office/drawing/2014/main" id="{2419D52B-BA0A-1F48-9D79-442F984D8BC2}"/>
              </a:ext>
            </a:extLst>
          </p:cNvPr>
          <p:cNvSpPr/>
          <p:nvPr/>
        </p:nvSpPr>
        <p:spPr>
          <a:xfrm>
            <a:off x="2800258" y="6241741"/>
            <a:ext cx="6591484" cy="369332"/>
          </a:xfrm>
          <a:prstGeom prst="rect">
            <a:avLst/>
          </a:prstGeom>
        </p:spPr>
        <p:txBody>
          <a:bodyPr wrap="none">
            <a:spAutoFit/>
          </a:bodyPr>
          <a:lstStyle/>
          <a:p>
            <a:r>
              <a:rPr lang="en-US" b="1" dirty="0">
                <a:solidFill>
                  <a:srgbClr val="00B050"/>
                </a:solidFill>
                <a:latin typeface="Chalkboard" panose="03050602040202020205" pitchFamily="66" charset="77"/>
              </a:rPr>
              <a:t>In summary, I’d like to give full mark of her project work</a:t>
            </a:r>
          </a:p>
        </p:txBody>
      </p:sp>
      <p:sp>
        <p:nvSpPr>
          <p:cNvPr id="11" name="Rectangle 10">
            <a:extLst>
              <a:ext uri="{FF2B5EF4-FFF2-40B4-BE49-F238E27FC236}">
                <a16:creationId xmlns:a16="http://schemas.microsoft.com/office/drawing/2014/main" id="{51F69CD6-38CA-E34F-BCE1-0ECF84B38471}"/>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
        <p:nvSpPr>
          <p:cNvPr id="12" name="TextBox 11">
            <a:extLst>
              <a:ext uri="{FF2B5EF4-FFF2-40B4-BE49-F238E27FC236}">
                <a16:creationId xmlns:a16="http://schemas.microsoft.com/office/drawing/2014/main" id="{E57425A9-C761-E241-BA43-77A271BF906F}"/>
              </a:ext>
            </a:extLst>
          </p:cNvPr>
          <p:cNvSpPr txBox="1"/>
          <p:nvPr/>
        </p:nvSpPr>
        <p:spPr>
          <a:xfrm>
            <a:off x="5125976" y="4504322"/>
            <a:ext cx="1260538" cy="369332"/>
          </a:xfrm>
          <a:prstGeom prst="rect">
            <a:avLst/>
          </a:prstGeom>
          <a:noFill/>
        </p:spPr>
        <p:txBody>
          <a:bodyPr wrap="none" rtlCol="0">
            <a:spAutoFit/>
          </a:bodyPr>
          <a:lstStyle/>
          <a:p>
            <a:r>
              <a:rPr lang="en-US" b="1" dirty="0">
                <a:solidFill>
                  <a:srgbClr val="00B050"/>
                </a:solidFill>
                <a:latin typeface="Chalkboard" panose="03050602040202020205" pitchFamily="66" charset="77"/>
              </a:rPr>
              <a:t>Highlight?</a:t>
            </a:r>
          </a:p>
        </p:txBody>
      </p:sp>
      <p:sp>
        <p:nvSpPr>
          <p:cNvPr id="13" name="TextBox 12">
            <a:extLst>
              <a:ext uri="{FF2B5EF4-FFF2-40B4-BE49-F238E27FC236}">
                <a16:creationId xmlns:a16="http://schemas.microsoft.com/office/drawing/2014/main" id="{5F5B919D-9E29-7849-B30A-7610DADC6D69}"/>
              </a:ext>
            </a:extLst>
          </p:cNvPr>
          <p:cNvSpPr txBox="1"/>
          <p:nvPr/>
        </p:nvSpPr>
        <p:spPr>
          <a:xfrm>
            <a:off x="2137632" y="4957533"/>
            <a:ext cx="76396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lkboard" panose="03050602040202020205" pitchFamily="66" charset="77"/>
              </a:rPr>
              <a:t>The report gave me deep impression. She did a lot of work and she also draw the graph and her results.</a:t>
            </a:r>
          </a:p>
          <a:p>
            <a:pPr marL="285750" indent="-285750">
              <a:buFont typeface="Arial" panose="020B0604020202020204" pitchFamily="34" charset="0"/>
              <a:buChar char="•"/>
            </a:pPr>
            <a:r>
              <a:rPr lang="en-US" dirty="0">
                <a:latin typeface="Chalkboard" panose="03050602040202020205" pitchFamily="66" charset="77"/>
              </a:rPr>
              <a:t>Her code is independent with existing work and readable.</a:t>
            </a:r>
          </a:p>
          <a:p>
            <a:pPr marL="285750" indent="-285750">
              <a:buFont typeface="Arial" panose="020B0604020202020204" pitchFamily="34" charset="0"/>
              <a:buChar char="•"/>
            </a:pPr>
            <a:r>
              <a:rPr lang="en-US" dirty="0">
                <a:latin typeface="Chalkboard" panose="03050602040202020205" pitchFamily="66" charset="77"/>
              </a:rPr>
              <a:t>The results are good enough. </a:t>
            </a:r>
          </a:p>
          <a:p>
            <a:endParaRPr lang="en-US" dirty="0">
              <a:latin typeface="Chalkboard" panose="03050602040202020205" pitchFamily="66" charset="77"/>
            </a:endParaRPr>
          </a:p>
        </p:txBody>
      </p:sp>
    </p:spTree>
    <p:extLst>
      <p:ext uri="{BB962C8B-B14F-4D97-AF65-F5344CB8AC3E}">
        <p14:creationId xmlns:p14="http://schemas.microsoft.com/office/powerpoint/2010/main" val="170944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4" name="TextBox 3">
            <a:extLst>
              <a:ext uri="{FF2B5EF4-FFF2-40B4-BE49-F238E27FC236}">
                <a16:creationId xmlns:a16="http://schemas.microsoft.com/office/drawing/2014/main" id="{F6BEFD43-95AA-CD48-811D-5CCB0548296E}"/>
              </a:ext>
            </a:extLst>
          </p:cNvPr>
          <p:cNvSpPr txBox="1"/>
          <p:nvPr/>
        </p:nvSpPr>
        <p:spPr>
          <a:xfrm>
            <a:off x="1690628" y="1936270"/>
            <a:ext cx="5018233" cy="646331"/>
          </a:xfrm>
          <a:prstGeom prst="rect">
            <a:avLst/>
          </a:prstGeom>
          <a:noFill/>
        </p:spPr>
        <p:txBody>
          <a:bodyPr wrap="none" rtlCol="0">
            <a:spAutoFit/>
          </a:bodyPr>
          <a:lstStyle/>
          <a:p>
            <a:r>
              <a:rPr lang="en-US" dirty="0">
                <a:latin typeface="Chalkboard" panose="03050602040202020205" pitchFamily="66" charset="77"/>
              </a:rPr>
              <a:t>107 1684 3437 1912 1085 0 698 567 58 428</a:t>
            </a:r>
          </a:p>
          <a:p>
            <a:r>
              <a:rPr lang="en-US" dirty="0">
                <a:latin typeface="Chalkboard" panose="03050602040202020205" pitchFamily="66" charset="77"/>
              </a:rPr>
              <a:t>3437 107 1684 0 1912 348 686 3980 414 483</a:t>
            </a:r>
          </a:p>
        </p:txBody>
      </p:sp>
      <p:sp>
        <p:nvSpPr>
          <p:cNvPr id="6" name="Rectangle 5">
            <a:extLst>
              <a:ext uri="{FF2B5EF4-FFF2-40B4-BE49-F238E27FC236}">
                <a16:creationId xmlns:a16="http://schemas.microsoft.com/office/drawing/2014/main" id="{FEDF49C4-2578-C94B-8879-4A6DFF1C80A7}"/>
              </a:ext>
            </a:extLst>
          </p:cNvPr>
          <p:cNvSpPr/>
          <p:nvPr/>
        </p:nvSpPr>
        <p:spPr>
          <a:xfrm>
            <a:off x="6620695" y="1996706"/>
            <a:ext cx="5454202" cy="461665"/>
          </a:xfrm>
          <a:prstGeom prst="rect">
            <a:avLst/>
          </a:prstGeom>
        </p:spPr>
        <p:txBody>
          <a:bodyPr wrap="square">
            <a:spAutoFit/>
          </a:bodyPr>
          <a:lstStyle/>
          <a:p>
            <a:r>
              <a:rPr lang="en-US" sz="1200" dirty="0">
                <a:solidFill>
                  <a:srgbClr val="FF0000"/>
                </a:solidFill>
                <a:latin typeface="Chalkboard" panose="03050602040202020205" pitchFamily="66" charset="77"/>
              </a:rPr>
              <a:t>[107, 1684, 3437, 1912, 1085, 0, 698, 567, 58, 428]</a:t>
            </a:r>
          </a:p>
          <a:p>
            <a:r>
              <a:rPr lang="en-US" sz="1200" dirty="0">
                <a:solidFill>
                  <a:srgbClr val="FF0000"/>
                </a:solidFill>
                <a:latin typeface="Chalkboard" panose="03050602040202020205" pitchFamily="66" charset="77"/>
              </a:rPr>
              <a:t>[3437, 107, 1684, 0, 1912, 348, 686, 3980, 414, 698]</a:t>
            </a:r>
          </a:p>
        </p:txBody>
      </p:sp>
      <p:sp>
        <p:nvSpPr>
          <p:cNvPr id="14" name="TextBox 13">
            <a:extLst>
              <a:ext uri="{FF2B5EF4-FFF2-40B4-BE49-F238E27FC236}">
                <a16:creationId xmlns:a16="http://schemas.microsoft.com/office/drawing/2014/main" id="{152F8E94-2361-F042-AF68-F84CB3C3A546}"/>
              </a:ext>
            </a:extLst>
          </p:cNvPr>
          <p:cNvSpPr txBox="1"/>
          <p:nvPr/>
        </p:nvSpPr>
        <p:spPr>
          <a:xfrm>
            <a:off x="2125445" y="2917677"/>
            <a:ext cx="6595515" cy="923330"/>
          </a:xfrm>
          <a:prstGeom prst="rect">
            <a:avLst/>
          </a:prstGeom>
          <a:noFill/>
        </p:spPr>
        <p:txBody>
          <a:bodyPr wrap="square" rtlCol="0">
            <a:spAutoFit/>
          </a:bodyPr>
          <a:lstStyle/>
          <a:p>
            <a:pPr algn="ctr"/>
            <a:r>
              <a:rPr lang="en-US" b="1" dirty="0">
                <a:solidFill>
                  <a:srgbClr val="00B050"/>
                </a:solidFill>
                <a:latin typeface="Chalkboard" panose="03050602040202020205" pitchFamily="66" charset="77"/>
              </a:rPr>
              <a:t>The results are consist with our ground truth</a:t>
            </a:r>
          </a:p>
          <a:p>
            <a:pPr algn="ctr"/>
            <a:r>
              <a:rPr lang="en-US" b="1" dirty="0">
                <a:solidFill>
                  <a:srgbClr val="00B050"/>
                </a:solidFill>
                <a:latin typeface="Chalkboard" panose="03050602040202020205" pitchFamily="66" charset="77"/>
              </a:rPr>
              <a:t>Although there exist only one different, but as we previously said, he can also get full mark in this part</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215158"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ONE: results</a:t>
            </a:r>
          </a:p>
        </p:txBody>
      </p:sp>
      <p:sp>
        <p:nvSpPr>
          <p:cNvPr id="19" name="Rectangle 18">
            <a:extLst>
              <a:ext uri="{FF2B5EF4-FFF2-40B4-BE49-F238E27FC236}">
                <a16:creationId xmlns:a16="http://schemas.microsoft.com/office/drawing/2014/main" id="{154BFE70-5A04-EA40-AF02-A4149113D3D5}"/>
              </a:ext>
            </a:extLst>
          </p:cNvPr>
          <p:cNvSpPr/>
          <p:nvPr/>
        </p:nvSpPr>
        <p:spPr>
          <a:xfrm>
            <a:off x="1755944" y="700138"/>
            <a:ext cx="3737433" cy="369332"/>
          </a:xfrm>
          <a:prstGeom prst="rect">
            <a:avLst/>
          </a:prstGeom>
        </p:spPr>
        <p:txBody>
          <a:bodyPr wrap="none">
            <a:spAutoFit/>
          </a:bodyPr>
          <a:lstStyle/>
          <a:p>
            <a:r>
              <a:rPr lang="en-US" dirty="0">
                <a:latin typeface="Chalkboard" panose="03050602040202020205" pitchFamily="66" charset="77"/>
              </a:rPr>
              <a:t>Student: 45209167 Mr. Haifeng Hu</a:t>
            </a:r>
          </a:p>
        </p:txBody>
      </p:sp>
    </p:spTree>
    <p:extLst>
      <p:ext uri="{BB962C8B-B14F-4D97-AF65-F5344CB8AC3E}">
        <p14:creationId xmlns:p14="http://schemas.microsoft.com/office/powerpoint/2010/main" val="149070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7" name="TextBox 16">
            <a:extLst>
              <a:ext uri="{FF2B5EF4-FFF2-40B4-BE49-F238E27FC236}">
                <a16:creationId xmlns:a16="http://schemas.microsoft.com/office/drawing/2014/main" id="{A2CE2497-51F4-FE4D-BF53-6630038DEE7A}"/>
              </a:ext>
            </a:extLst>
          </p:cNvPr>
          <p:cNvSpPr txBox="1"/>
          <p:nvPr/>
        </p:nvSpPr>
        <p:spPr>
          <a:xfrm>
            <a:off x="1781435" y="1557815"/>
            <a:ext cx="73546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highly independent of other third part libraries.</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They are based on our previous tutorial (</a:t>
            </a:r>
            <a:r>
              <a:rPr lang="en-US" dirty="0" err="1">
                <a:solidFill>
                  <a:srgbClr val="00B050"/>
                </a:solidFill>
                <a:latin typeface="Chalkboard" panose="03050602040202020205" pitchFamily="66" charset="77"/>
              </a:rPr>
              <a:t>graph_me.py</a:t>
            </a:r>
            <a:r>
              <a:rPr lang="en-US" dirty="0">
                <a:solidFill>
                  <a:srgbClr val="00B050"/>
                </a:solidFill>
                <a:latin typeface="Chalkboard" panose="03050602040202020205" pitchFamily="66" charset="77"/>
              </a:rPr>
              <a:t>), and they didn’t use any valid function from </a:t>
            </a:r>
            <a:r>
              <a:rPr lang="en-US" dirty="0" err="1">
                <a:solidFill>
                  <a:srgbClr val="00B050"/>
                </a:solidFill>
                <a:latin typeface="Chalkboard" panose="03050602040202020205" pitchFamily="66" charset="77"/>
              </a:rPr>
              <a:t>networkX</a:t>
            </a:r>
            <a:r>
              <a:rPr lang="en-US" dirty="0">
                <a:solidFill>
                  <a:srgbClr val="00B050"/>
                </a:solidFill>
                <a:latin typeface="Chalkboard" panose="03050602040202020205" pitchFamily="66" charset="77"/>
              </a:rPr>
              <a:t>!</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 OOP, and readable. </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pic>
        <p:nvPicPr>
          <p:cNvPr id="4" name="Picture 3">
            <a:extLst>
              <a:ext uri="{FF2B5EF4-FFF2-40B4-BE49-F238E27FC236}">
                <a16:creationId xmlns:a16="http://schemas.microsoft.com/office/drawing/2014/main" id="{969A02F1-D911-CA42-BDFE-60D5048B2C99}"/>
              </a:ext>
            </a:extLst>
          </p:cNvPr>
          <p:cNvPicPr>
            <a:picLocks noChangeAspect="1"/>
          </p:cNvPicPr>
          <p:nvPr/>
        </p:nvPicPr>
        <p:blipFill>
          <a:blip r:embed="rId3"/>
          <a:stretch>
            <a:fillRect/>
          </a:stretch>
        </p:blipFill>
        <p:spPr>
          <a:xfrm>
            <a:off x="1524001" y="2817649"/>
            <a:ext cx="7378321" cy="6858000"/>
          </a:xfrm>
          <a:prstGeom prst="rect">
            <a:avLst/>
          </a:prstGeom>
        </p:spPr>
      </p:pic>
      <p:sp>
        <p:nvSpPr>
          <p:cNvPr id="19" name="Rectangle 18">
            <a:extLst>
              <a:ext uri="{FF2B5EF4-FFF2-40B4-BE49-F238E27FC236}">
                <a16:creationId xmlns:a16="http://schemas.microsoft.com/office/drawing/2014/main" id="{BFC5B6F5-AD2E-C140-827A-D5FEA983BB13}"/>
              </a:ext>
            </a:extLst>
          </p:cNvPr>
          <p:cNvSpPr/>
          <p:nvPr/>
        </p:nvSpPr>
        <p:spPr>
          <a:xfrm>
            <a:off x="1755944" y="700138"/>
            <a:ext cx="3737433" cy="369332"/>
          </a:xfrm>
          <a:prstGeom prst="rect">
            <a:avLst/>
          </a:prstGeom>
        </p:spPr>
        <p:txBody>
          <a:bodyPr wrap="none">
            <a:spAutoFit/>
          </a:bodyPr>
          <a:lstStyle/>
          <a:p>
            <a:r>
              <a:rPr lang="en-US" dirty="0">
                <a:latin typeface="Chalkboard" panose="03050602040202020205" pitchFamily="66" charset="77"/>
              </a:rPr>
              <a:t>Student: 45209167 Mr. Haifeng Hu</a:t>
            </a:r>
          </a:p>
        </p:txBody>
      </p:sp>
    </p:spTree>
    <p:extLst>
      <p:ext uri="{BB962C8B-B14F-4D97-AF65-F5344CB8AC3E}">
        <p14:creationId xmlns:p14="http://schemas.microsoft.com/office/powerpoint/2010/main" val="298516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7" name="TextBox 16">
            <a:extLst>
              <a:ext uri="{FF2B5EF4-FFF2-40B4-BE49-F238E27FC236}">
                <a16:creationId xmlns:a16="http://schemas.microsoft.com/office/drawing/2014/main" id="{A2CE2497-51F4-FE4D-BF53-6630038DEE7A}"/>
              </a:ext>
            </a:extLst>
          </p:cNvPr>
          <p:cNvSpPr txBox="1"/>
          <p:nvPr/>
        </p:nvSpPr>
        <p:spPr>
          <a:xfrm>
            <a:off x="1781435" y="1557815"/>
            <a:ext cx="73546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highly independent of other third part libraries.</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They are based on our previous tutorial (</a:t>
            </a:r>
            <a:r>
              <a:rPr lang="en-US" dirty="0" err="1">
                <a:solidFill>
                  <a:srgbClr val="00B050"/>
                </a:solidFill>
                <a:latin typeface="Chalkboard" panose="03050602040202020205" pitchFamily="66" charset="77"/>
              </a:rPr>
              <a:t>graph_me.py</a:t>
            </a:r>
            <a:r>
              <a:rPr lang="en-US" dirty="0">
                <a:solidFill>
                  <a:srgbClr val="00B050"/>
                </a:solidFill>
                <a:latin typeface="Chalkboard" panose="03050602040202020205" pitchFamily="66" charset="77"/>
              </a:rPr>
              <a:t>), and they didn’t use any valid function from </a:t>
            </a:r>
            <a:r>
              <a:rPr lang="en-US" dirty="0" err="1">
                <a:solidFill>
                  <a:srgbClr val="00B050"/>
                </a:solidFill>
                <a:latin typeface="Chalkboard" panose="03050602040202020205" pitchFamily="66" charset="77"/>
              </a:rPr>
              <a:t>networkX</a:t>
            </a:r>
            <a:r>
              <a:rPr lang="en-US" dirty="0">
                <a:solidFill>
                  <a:srgbClr val="00B050"/>
                </a:solidFill>
                <a:latin typeface="Chalkboard" panose="03050602040202020205" pitchFamily="66" charset="77"/>
              </a:rPr>
              <a:t>!</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 OOP, and readable. </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sp>
        <p:nvSpPr>
          <p:cNvPr id="10" name="Rectangle 9">
            <a:extLst>
              <a:ext uri="{FF2B5EF4-FFF2-40B4-BE49-F238E27FC236}">
                <a16:creationId xmlns:a16="http://schemas.microsoft.com/office/drawing/2014/main" id="{4B4E8FC2-E137-E147-8632-71CF5B3D873B}"/>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pic>
        <p:nvPicPr>
          <p:cNvPr id="4" name="Picture 3">
            <a:extLst>
              <a:ext uri="{FF2B5EF4-FFF2-40B4-BE49-F238E27FC236}">
                <a16:creationId xmlns:a16="http://schemas.microsoft.com/office/drawing/2014/main" id="{969A02F1-D911-CA42-BDFE-60D5048B2C99}"/>
              </a:ext>
            </a:extLst>
          </p:cNvPr>
          <p:cNvPicPr>
            <a:picLocks noChangeAspect="1"/>
          </p:cNvPicPr>
          <p:nvPr/>
        </p:nvPicPr>
        <p:blipFill>
          <a:blip r:embed="rId3"/>
          <a:stretch>
            <a:fillRect/>
          </a:stretch>
        </p:blipFill>
        <p:spPr>
          <a:xfrm>
            <a:off x="1524001" y="0"/>
            <a:ext cx="7378321" cy="6858000"/>
          </a:xfrm>
          <a:prstGeom prst="rect">
            <a:avLst/>
          </a:prstGeom>
        </p:spPr>
      </p:pic>
      <p:pic>
        <p:nvPicPr>
          <p:cNvPr id="7" name="Picture 6">
            <a:extLst>
              <a:ext uri="{FF2B5EF4-FFF2-40B4-BE49-F238E27FC236}">
                <a16:creationId xmlns:a16="http://schemas.microsoft.com/office/drawing/2014/main" id="{E8C04E95-CDC9-934C-864A-53DF7653D7B6}"/>
              </a:ext>
            </a:extLst>
          </p:cNvPr>
          <p:cNvPicPr>
            <a:picLocks noChangeAspect="1"/>
          </p:cNvPicPr>
          <p:nvPr/>
        </p:nvPicPr>
        <p:blipFill>
          <a:blip r:embed="rId4"/>
          <a:stretch>
            <a:fillRect/>
          </a:stretch>
        </p:blipFill>
        <p:spPr>
          <a:xfrm>
            <a:off x="1524000" y="6858000"/>
            <a:ext cx="9144000" cy="6710516"/>
          </a:xfrm>
          <a:prstGeom prst="rect">
            <a:avLst/>
          </a:prstGeom>
        </p:spPr>
      </p:pic>
    </p:spTree>
    <p:extLst>
      <p:ext uri="{BB962C8B-B14F-4D97-AF65-F5344CB8AC3E}">
        <p14:creationId xmlns:p14="http://schemas.microsoft.com/office/powerpoint/2010/main" val="43926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7" name="TextBox 16">
            <a:extLst>
              <a:ext uri="{FF2B5EF4-FFF2-40B4-BE49-F238E27FC236}">
                <a16:creationId xmlns:a16="http://schemas.microsoft.com/office/drawing/2014/main" id="{A2CE2497-51F4-FE4D-BF53-6630038DEE7A}"/>
              </a:ext>
            </a:extLst>
          </p:cNvPr>
          <p:cNvSpPr txBox="1"/>
          <p:nvPr/>
        </p:nvSpPr>
        <p:spPr>
          <a:xfrm>
            <a:off x="1781435" y="1557815"/>
            <a:ext cx="73546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highly independent of other third part libraries.</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They are based on our previous tutorial (</a:t>
            </a:r>
            <a:r>
              <a:rPr lang="en-US" dirty="0" err="1">
                <a:solidFill>
                  <a:srgbClr val="00B050"/>
                </a:solidFill>
                <a:latin typeface="Chalkboard" panose="03050602040202020205" pitchFamily="66" charset="77"/>
              </a:rPr>
              <a:t>graph_me.py</a:t>
            </a:r>
            <a:r>
              <a:rPr lang="en-US" dirty="0">
                <a:solidFill>
                  <a:srgbClr val="00B050"/>
                </a:solidFill>
                <a:latin typeface="Chalkboard" panose="03050602040202020205" pitchFamily="66" charset="77"/>
              </a:rPr>
              <a:t>), and they didn’t use any valid function from </a:t>
            </a:r>
            <a:r>
              <a:rPr lang="en-US" dirty="0" err="1">
                <a:solidFill>
                  <a:srgbClr val="00B050"/>
                </a:solidFill>
                <a:latin typeface="Chalkboard" panose="03050602040202020205" pitchFamily="66" charset="77"/>
              </a:rPr>
              <a:t>networkX</a:t>
            </a:r>
            <a:r>
              <a:rPr lang="en-US" dirty="0">
                <a:solidFill>
                  <a:srgbClr val="00B050"/>
                </a:solidFill>
                <a:latin typeface="Chalkboard" panose="03050602040202020205" pitchFamily="66" charset="77"/>
              </a:rPr>
              <a:t>!</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 OOP, and readable. </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sp>
        <p:nvSpPr>
          <p:cNvPr id="10" name="Rectangle 9">
            <a:extLst>
              <a:ext uri="{FF2B5EF4-FFF2-40B4-BE49-F238E27FC236}">
                <a16:creationId xmlns:a16="http://schemas.microsoft.com/office/drawing/2014/main" id="{4B4E8FC2-E137-E147-8632-71CF5B3D873B}"/>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pic>
        <p:nvPicPr>
          <p:cNvPr id="7" name="Picture 6">
            <a:extLst>
              <a:ext uri="{FF2B5EF4-FFF2-40B4-BE49-F238E27FC236}">
                <a16:creationId xmlns:a16="http://schemas.microsoft.com/office/drawing/2014/main" id="{E8C04E95-CDC9-934C-864A-53DF7653D7B6}"/>
              </a:ext>
            </a:extLst>
          </p:cNvPr>
          <p:cNvPicPr>
            <a:picLocks noChangeAspect="1"/>
          </p:cNvPicPr>
          <p:nvPr/>
        </p:nvPicPr>
        <p:blipFill>
          <a:blip r:embed="rId3"/>
          <a:stretch>
            <a:fillRect/>
          </a:stretch>
        </p:blipFill>
        <p:spPr>
          <a:xfrm>
            <a:off x="1266566" y="29281"/>
            <a:ext cx="9144000" cy="6710516"/>
          </a:xfrm>
          <a:prstGeom prst="rect">
            <a:avLst/>
          </a:prstGeom>
        </p:spPr>
      </p:pic>
      <p:pic>
        <p:nvPicPr>
          <p:cNvPr id="8" name="Picture 7">
            <a:extLst>
              <a:ext uri="{FF2B5EF4-FFF2-40B4-BE49-F238E27FC236}">
                <a16:creationId xmlns:a16="http://schemas.microsoft.com/office/drawing/2014/main" id="{8489AD0D-8A4F-1E4A-8EF3-6E0B58187B5E}"/>
              </a:ext>
            </a:extLst>
          </p:cNvPr>
          <p:cNvPicPr>
            <a:picLocks noChangeAspect="1"/>
          </p:cNvPicPr>
          <p:nvPr/>
        </p:nvPicPr>
        <p:blipFill>
          <a:blip r:embed="rId4"/>
          <a:stretch>
            <a:fillRect/>
          </a:stretch>
        </p:blipFill>
        <p:spPr>
          <a:xfrm>
            <a:off x="1266566" y="6350456"/>
            <a:ext cx="9144000" cy="6791063"/>
          </a:xfrm>
          <a:prstGeom prst="rect">
            <a:avLst/>
          </a:prstGeom>
        </p:spPr>
      </p:pic>
    </p:spTree>
    <p:extLst>
      <p:ext uri="{BB962C8B-B14F-4D97-AF65-F5344CB8AC3E}">
        <p14:creationId xmlns:p14="http://schemas.microsoft.com/office/powerpoint/2010/main" val="426714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7" name="TextBox 16">
            <a:extLst>
              <a:ext uri="{FF2B5EF4-FFF2-40B4-BE49-F238E27FC236}">
                <a16:creationId xmlns:a16="http://schemas.microsoft.com/office/drawing/2014/main" id="{A2CE2497-51F4-FE4D-BF53-6630038DEE7A}"/>
              </a:ext>
            </a:extLst>
          </p:cNvPr>
          <p:cNvSpPr txBox="1"/>
          <p:nvPr/>
        </p:nvSpPr>
        <p:spPr>
          <a:xfrm>
            <a:off x="1781435" y="1557815"/>
            <a:ext cx="73546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highly independent of other third part libraries.</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They are based on our previous tutorial (</a:t>
            </a:r>
            <a:r>
              <a:rPr lang="en-US" dirty="0" err="1">
                <a:solidFill>
                  <a:srgbClr val="00B050"/>
                </a:solidFill>
                <a:latin typeface="Chalkboard" panose="03050602040202020205" pitchFamily="66" charset="77"/>
              </a:rPr>
              <a:t>graph_me.py</a:t>
            </a:r>
            <a:r>
              <a:rPr lang="en-US" dirty="0">
                <a:solidFill>
                  <a:srgbClr val="00B050"/>
                </a:solidFill>
                <a:latin typeface="Chalkboard" panose="03050602040202020205" pitchFamily="66" charset="77"/>
              </a:rPr>
              <a:t>), and they didn’t use any valid function from </a:t>
            </a:r>
            <a:r>
              <a:rPr lang="en-US" dirty="0" err="1">
                <a:solidFill>
                  <a:srgbClr val="00B050"/>
                </a:solidFill>
                <a:latin typeface="Chalkboard" panose="03050602040202020205" pitchFamily="66" charset="77"/>
              </a:rPr>
              <a:t>networkX</a:t>
            </a:r>
            <a:r>
              <a:rPr lang="en-US" dirty="0">
                <a:solidFill>
                  <a:srgbClr val="00B050"/>
                </a:solidFill>
                <a:latin typeface="Chalkboard" panose="03050602040202020205" pitchFamily="66" charset="77"/>
              </a:rPr>
              <a:t>!</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 OOP, and readable. </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sp>
        <p:nvSpPr>
          <p:cNvPr id="10" name="Rectangle 9">
            <a:extLst>
              <a:ext uri="{FF2B5EF4-FFF2-40B4-BE49-F238E27FC236}">
                <a16:creationId xmlns:a16="http://schemas.microsoft.com/office/drawing/2014/main" id="{4B4E8FC2-E137-E147-8632-71CF5B3D873B}"/>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pic>
        <p:nvPicPr>
          <p:cNvPr id="4" name="Picture 3">
            <a:extLst>
              <a:ext uri="{FF2B5EF4-FFF2-40B4-BE49-F238E27FC236}">
                <a16:creationId xmlns:a16="http://schemas.microsoft.com/office/drawing/2014/main" id="{969A02F1-D911-CA42-BDFE-60D5048B2C99}"/>
              </a:ext>
            </a:extLst>
          </p:cNvPr>
          <p:cNvPicPr>
            <a:picLocks noChangeAspect="1"/>
          </p:cNvPicPr>
          <p:nvPr/>
        </p:nvPicPr>
        <p:blipFill>
          <a:blip r:embed="rId3"/>
          <a:stretch>
            <a:fillRect/>
          </a:stretch>
        </p:blipFill>
        <p:spPr>
          <a:xfrm>
            <a:off x="1460206" y="-9517831"/>
            <a:ext cx="7378321" cy="6858000"/>
          </a:xfrm>
          <a:prstGeom prst="rect">
            <a:avLst/>
          </a:prstGeom>
        </p:spPr>
      </p:pic>
      <p:pic>
        <p:nvPicPr>
          <p:cNvPr id="7" name="Picture 6">
            <a:extLst>
              <a:ext uri="{FF2B5EF4-FFF2-40B4-BE49-F238E27FC236}">
                <a16:creationId xmlns:a16="http://schemas.microsoft.com/office/drawing/2014/main" id="{E8C04E95-CDC9-934C-864A-53DF7653D7B6}"/>
              </a:ext>
            </a:extLst>
          </p:cNvPr>
          <p:cNvPicPr>
            <a:picLocks noChangeAspect="1"/>
          </p:cNvPicPr>
          <p:nvPr/>
        </p:nvPicPr>
        <p:blipFill>
          <a:blip r:embed="rId4"/>
          <a:stretch>
            <a:fillRect/>
          </a:stretch>
        </p:blipFill>
        <p:spPr>
          <a:xfrm>
            <a:off x="1524000" y="-6192632"/>
            <a:ext cx="9144000" cy="6710516"/>
          </a:xfrm>
          <a:prstGeom prst="rect">
            <a:avLst/>
          </a:prstGeom>
        </p:spPr>
      </p:pic>
      <p:pic>
        <p:nvPicPr>
          <p:cNvPr id="8" name="Picture 7">
            <a:extLst>
              <a:ext uri="{FF2B5EF4-FFF2-40B4-BE49-F238E27FC236}">
                <a16:creationId xmlns:a16="http://schemas.microsoft.com/office/drawing/2014/main" id="{8489AD0D-8A4F-1E4A-8EF3-6E0B58187B5E}"/>
              </a:ext>
            </a:extLst>
          </p:cNvPr>
          <p:cNvPicPr>
            <a:picLocks noChangeAspect="1"/>
          </p:cNvPicPr>
          <p:nvPr/>
        </p:nvPicPr>
        <p:blipFill>
          <a:blip r:embed="rId5"/>
          <a:stretch>
            <a:fillRect/>
          </a:stretch>
        </p:blipFill>
        <p:spPr>
          <a:xfrm>
            <a:off x="1524000" y="117022"/>
            <a:ext cx="9144000" cy="6791063"/>
          </a:xfrm>
          <a:prstGeom prst="rect">
            <a:avLst/>
          </a:prstGeom>
        </p:spPr>
      </p:pic>
      <p:pic>
        <p:nvPicPr>
          <p:cNvPr id="9" name="Picture 8">
            <a:extLst>
              <a:ext uri="{FF2B5EF4-FFF2-40B4-BE49-F238E27FC236}">
                <a16:creationId xmlns:a16="http://schemas.microsoft.com/office/drawing/2014/main" id="{E5967E04-5441-1048-8C87-BAD7BCEC49C7}"/>
              </a:ext>
            </a:extLst>
          </p:cNvPr>
          <p:cNvPicPr>
            <a:picLocks noChangeAspect="1"/>
          </p:cNvPicPr>
          <p:nvPr/>
        </p:nvPicPr>
        <p:blipFill>
          <a:blip r:embed="rId6"/>
          <a:stretch>
            <a:fillRect/>
          </a:stretch>
        </p:blipFill>
        <p:spPr>
          <a:xfrm>
            <a:off x="1524000" y="6477129"/>
            <a:ext cx="9144000" cy="6858000"/>
          </a:xfrm>
          <a:prstGeom prst="rect">
            <a:avLst/>
          </a:prstGeom>
        </p:spPr>
      </p:pic>
    </p:spTree>
    <p:extLst>
      <p:ext uri="{BB962C8B-B14F-4D97-AF65-F5344CB8AC3E}">
        <p14:creationId xmlns:p14="http://schemas.microsoft.com/office/powerpoint/2010/main" val="101938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7" name="TextBox 16">
            <a:extLst>
              <a:ext uri="{FF2B5EF4-FFF2-40B4-BE49-F238E27FC236}">
                <a16:creationId xmlns:a16="http://schemas.microsoft.com/office/drawing/2014/main" id="{A2CE2497-51F4-FE4D-BF53-6630038DEE7A}"/>
              </a:ext>
            </a:extLst>
          </p:cNvPr>
          <p:cNvSpPr txBox="1"/>
          <p:nvPr/>
        </p:nvSpPr>
        <p:spPr>
          <a:xfrm>
            <a:off x="1781435" y="1557815"/>
            <a:ext cx="73546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highly independent of other third part libraries.</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They are based on our previous tutorial (</a:t>
            </a:r>
            <a:r>
              <a:rPr lang="en-US" dirty="0" err="1">
                <a:solidFill>
                  <a:srgbClr val="00B050"/>
                </a:solidFill>
                <a:latin typeface="Chalkboard" panose="03050602040202020205" pitchFamily="66" charset="77"/>
              </a:rPr>
              <a:t>graph_me.py</a:t>
            </a:r>
            <a:r>
              <a:rPr lang="en-US" dirty="0">
                <a:solidFill>
                  <a:srgbClr val="00B050"/>
                </a:solidFill>
                <a:latin typeface="Chalkboard" panose="03050602040202020205" pitchFamily="66" charset="77"/>
              </a:rPr>
              <a:t>), and they didn’t use any valid function from </a:t>
            </a:r>
            <a:r>
              <a:rPr lang="en-US" dirty="0" err="1">
                <a:solidFill>
                  <a:srgbClr val="00B050"/>
                </a:solidFill>
                <a:latin typeface="Chalkboard" panose="03050602040202020205" pitchFamily="66" charset="77"/>
              </a:rPr>
              <a:t>networkX</a:t>
            </a:r>
            <a:r>
              <a:rPr lang="en-US" dirty="0">
                <a:solidFill>
                  <a:srgbClr val="00B050"/>
                </a:solidFill>
                <a:latin typeface="Chalkboard" panose="03050602040202020205" pitchFamily="66" charset="77"/>
              </a:rPr>
              <a:t>!</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 OOP, and readable. </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sp>
        <p:nvSpPr>
          <p:cNvPr id="10" name="Rectangle 9">
            <a:extLst>
              <a:ext uri="{FF2B5EF4-FFF2-40B4-BE49-F238E27FC236}">
                <a16:creationId xmlns:a16="http://schemas.microsoft.com/office/drawing/2014/main" id="{4B4E8FC2-E137-E147-8632-71CF5B3D873B}"/>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pic>
        <p:nvPicPr>
          <p:cNvPr id="9" name="Picture 8">
            <a:extLst>
              <a:ext uri="{FF2B5EF4-FFF2-40B4-BE49-F238E27FC236}">
                <a16:creationId xmlns:a16="http://schemas.microsoft.com/office/drawing/2014/main" id="{E5967E04-5441-1048-8C87-BAD7BCEC49C7}"/>
              </a:ext>
            </a:extLst>
          </p:cNvPr>
          <p:cNvPicPr>
            <a:picLocks noChangeAspect="1"/>
          </p:cNvPicPr>
          <p:nvPr/>
        </p:nvPicPr>
        <p:blipFill>
          <a:blip r:embed="rId3"/>
          <a:stretch>
            <a:fillRect/>
          </a:stretch>
        </p:blipFill>
        <p:spPr>
          <a:xfrm>
            <a:off x="1524000" y="0"/>
            <a:ext cx="9144000" cy="6858000"/>
          </a:xfrm>
          <a:prstGeom prst="rect">
            <a:avLst/>
          </a:prstGeom>
        </p:spPr>
      </p:pic>
      <p:pic>
        <p:nvPicPr>
          <p:cNvPr id="11" name="Picture 10">
            <a:extLst>
              <a:ext uri="{FF2B5EF4-FFF2-40B4-BE49-F238E27FC236}">
                <a16:creationId xmlns:a16="http://schemas.microsoft.com/office/drawing/2014/main" id="{F1EB02CB-F7F6-494B-9739-4B92492A33D8}"/>
              </a:ext>
            </a:extLst>
          </p:cNvPr>
          <p:cNvPicPr>
            <a:picLocks noChangeAspect="1"/>
          </p:cNvPicPr>
          <p:nvPr/>
        </p:nvPicPr>
        <p:blipFill>
          <a:blip r:embed="rId4"/>
          <a:stretch>
            <a:fillRect/>
          </a:stretch>
        </p:blipFill>
        <p:spPr>
          <a:xfrm>
            <a:off x="1524000" y="6088831"/>
            <a:ext cx="8229600" cy="6858000"/>
          </a:xfrm>
          <a:prstGeom prst="rect">
            <a:avLst/>
          </a:prstGeom>
        </p:spPr>
      </p:pic>
    </p:spTree>
    <p:extLst>
      <p:ext uri="{BB962C8B-B14F-4D97-AF65-F5344CB8AC3E}">
        <p14:creationId xmlns:p14="http://schemas.microsoft.com/office/powerpoint/2010/main" val="130717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575962"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THREE: REPORT</a:t>
            </a:r>
          </a:p>
        </p:txBody>
      </p:sp>
      <p:pic>
        <p:nvPicPr>
          <p:cNvPr id="4" name="Picture 3">
            <a:extLst>
              <a:ext uri="{FF2B5EF4-FFF2-40B4-BE49-F238E27FC236}">
                <a16:creationId xmlns:a16="http://schemas.microsoft.com/office/drawing/2014/main" id="{654F259B-782C-6840-89DD-A9C63ADAD375}"/>
              </a:ext>
            </a:extLst>
          </p:cNvPr>
          <p:cNvPicPr>
            <a:picLocks noChangeAspect="1"/>
          </p:cNvPicPr>
          <p:nvPr/>
        </p:nvPicPr>
        <p:blipFill>
          <a:blip r:embed="rId3"/>
          <a:stretch>
            <a:fillRect/>
          </a:stretch>
        </p:blipFill>
        <p:spPr>
          <a:xfrm>
            <a:off x="1524001" y="1595144"/>
            <a:ext cx="4166173" cy="5262857"/>
          </a:xfrm>
          <a:prstGeom prst="rect">
            <a:avLst/>
          </a:prstGeom>
        </p:spPr>
      </p:pic>
      <p:pic>
        <p:nvPicPr>
          <p:cNvPr id="6" name="Picture 5">
            <a:extLst>
              <a:ext uri="{FF2B5EF4-FFF2-40B4-BE49-F238E27FC236}">
                <a16:creationId xmlns:a16="http://schemas.microsoft.com/office/drawing/2014/main" id="{2A4D106D-5CF8-B348-AFFB-FD59AB13F057}"/>
              </a:ext>
            </a:extLst>
          </p:cNvPr>
          <p:cNvPicPr>
            <a:picLocks noChangeAspect="1"/>
          </p:cNvPicPr>
          <p:nvPr/>
        </p:nvPicPr>
        <p:blipFill>
          <a:blip r:embed="rId4"/>
          <a:stretch>
            <a:fillRect/>
          </a:stretch>
        </p:blipFill>
        <p:spPr>
          <a:xfrm>
            <a:off x="5458752" y="2255252"/>
            <a:ext cx="5120558" cy="4602749"/>
          </a:xfrm>
          <a:prstGeom prst="rect">
            <a:avLst/>
          </a:prstGeom>
        </p:spPr>
      </p:pic>
      <p:sp>
        <p:nvSpPr>
          <p:cNvPr id="11" name="Rectangle 10">
            <a:extLst>
              <a:ext uri="{FF2B5EF4-FFF2-40B4-BE49-F238E27FC236}">
                <a16:creationId xmlns:a16="http://schemas.microsoft.com/office/drawing/2014/main" id="{5343047F-681A-8D40-A6FD-14B6CAFC49EA}"/>
              </a:ext>
            </a:extLst>
          </p:cNvPr>
          <p:cNvSpPr/>
          <p:nvPr/>
        </p:nvSpPr>
        <p:spPr>
          <a:xfrm>
            <a:off x="1755944" y="700138"/>
            <a:ext cx="3737433" cy="369332"/>
          </a:xfrm>
          <a:prstGeom prst="rect">
            <a:avLst/>
          </a:prstGeom>
        </p:spPr>
        <p:txBody>
          <a:bodyPr wrap="none">
            <a:spAutoFit/>
          </a:bodyPr>
          <a:lstStyle/>
          <a:p>
            <a:r>
              <a:rPr lang="en-US" dirty="0">
                <a:latin typeface="Chalkboard" panose="03050602040202020205" pitchFamily="66" charset="77"/>
              </a:rPr>
              <a:t>Student: 45209167 Mr. Haifeng Hu</a:t>
            </a:r>
          </a:p>
        </p:txBody>
      </p:sp>
    </p:spTree>
    <p:extLst>
      <p:ext uri="{BB962C8B-B14F-4D97-AF65-F5344CB8AC3E}">
        <p14:creationId xmlns:p14="http://schemas.microsoft.com/office/powerpoint/2010/main" val="80460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BAC671B3-E8E4-3849-BBCC-C7A69643757F}"/>
              </a:ext>
            </a:extLst>
          </p:cNvPr>
          <p:cNvSpPr txBox="1"/>
          <p:nvPr/>
        </p:nvSpPr>
        <p:spPr>
          <a:xfrm>
            <a:off x="4915520" y="1178957"/>
            <a:ext cx="2083840" cy="369332"/>
          </a:xfrm>
          <a:prstGeom prst="rect">
            <a:avLst/>
          </a:prstGeom>
          <a:noFill/>
        </p:spPr>
        <p:txBody>
          <a:bodyPr wrap="none" rtlCol="0">
            <a:spAutoFit/>
          </a:bodyPr>
          <a:lstStyle/>
          <a:p>
            <a:r>
              <a:rPr lang="en-US" b="1" dirty="0">
                <a:solidFill>
                  <a:srgbClr val="00B050"/>
                </a:solidFill>
                <a:latin typeface="Chalkboard" panose="03050602040202020205" pitchFamily="66" charset="77"/>
              </a:rPr>
              <a:t>Any shortcoming?</a:t>
            </a:r>
          </a:p>
        </p:txBody>
      </p:sp>
      <p:sp>
        <p:nvSpPr>
          <p:cNvPr id="10" name="TextBox 9">
            <a:extLst>
              <a:ext uri="{FF2B5EF4-FFF2-40B4-BE49-F238E27FC236}">
                <a16:creationId xmlns:a16="http://schemas.microsoft.com/office/drawing/2014/main" id="{8A4E156C-B259-784E-87E0-86ED75C6E2EE}"/>
              </a:ext>
            </a:extLst>
          </p:cNvPr>
          <p:cNvSpPr txBox="1"/>
          <p:nvPr/>
        </p:nvSpPr>
        <p:spPr>
          <a:xfrm>
            <a:off x="2137632" y="1826667"/>
            <a:ext cx="76396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lkboard" panose="03050602040202020205" pitchFamily="66" charset="77"/>
              </a:rPr>
              <a:t>The result of task 2 has only one different node in 10th position, but I don’t think this should reduce my impression of this work. And according to our previous said, we will give the full remark.</a:t>
            </a:r>
          </a:p>
          <a:p>
            <a:endParaRPr lang="en-US" dirty="0">
              <a:latin typeface="Chalkboard" panose="03050602040202020205" pitchFamily="66" charset="77"/>
            </a:endParaRPr>
          </a:p>
        </p:txBody>
      </p:sp>
      <p:sp>
        <p:nvSpPr>
          <p:cNvPr id="5" name="Rectangle 4">
            <a:extLst>
              <a:ext uri="{FF2B5EF4-FFF2-40B4-BE49-F238E27FC236}">
                <a16:creationId xmlns:a16="http://schemas.microsoft.com/office/drawing/2014/main" id="{2419D52B-BA0A-1F48-9D79-442F984D8BC2}"/>
              </a:ext>
            </a:extLst>
          </p:cNvPr>
          <p:cNvSpPr/>
          <p:nvPr/>
        </p:nvSpPr>
        <p:spPr>
          <a:xfrm>
            <a:off x="2661698" y="4940379"/>
            <a:ext cx="6591484" cy="369332"/>
          </a:xfrm>
          <a:prstGeom prst="rect">
            <a:avLst/>
          </a:prstGeom>
        </p:spPr>
        <p:txBody>
          <a:bodyPr wrap="none">
            <a:spAutoFit/>
          </a:bodyPr>
          <a:lstStyle/>
          <a:p>
            <a:r>
              <a:rPr lang="en-US" b="1" dirty="0">
                <a:solidFill>
                  <a:srgbClr val="00B050"/>
                </a:solidFill>
                <a:latin typeface="Chalkboard" panose="03050602040202020205" pitchFamily="66" charset="77"/>
              </a:rPr>
              <a:t>In summary, I’d like to give full mark of his project work</a:t>
            </a:r>
          </a:p>
        </p:txBody>
      </p:sp>
      <p:sp>
        <p:nvSpPr>
          <p:cNvPr id="7" name="TextBox 6">
            <a:extLst>
              <a:ext uri="{FF2B5EF4-FFF2-40B4-BE49-F238E27FC236}">
                <a16:creationId xmlns:a16="http://schemas.microsoft.com/office/drawing/2014/main" id="{9190917C-3276-004F-B8FD-EDC8B84B18E8}"/>
              </a:ext>
            </a:extLst>
          </p:cNvPr>
          <p:cNvSpPr txBox="1"/>
          <p:nvPr/>
        </p:nvSpPr>
        <p:spPr>
          <a:xfrm>
            <a:off x="5169519" y="2936040"/>
            <a:ext cx="1260538" cy="369332"/>
          </a:xfrm>
          <a:prstGeom prst="rect">
            <a:avLst/>
          </a:prstGeom>
          <a:noFill/>
        </p:spPr>
        <p:txBody>
          <a:bodyPr wrap="none" rtlCol="0">
            <a:spAutoFit/>
          </a:bodyPr>
          <a:lstStyle/>
          <a:p>
            <a:r>
              <a:rPr lang="en-US" b="1" dirty="0">
                <a:solidFill>
                  <a:srgbClr val="00B050"/>
                </a:solidFill>
                <a:latin typeface="Chalkboard" panose="03050602040202020205" pitchFamily="66" charset="77"/>
              </a:rPr>
              <a:t>Highlight?</a:t>
            </a:r>
          </a:p>
        </p:txBody>
      </p:sp>
      <p:sp>
        <p:nvSpPr>
          <p:cNvPr id="8" name="TextBox 7">
            <a:extLst>
              <a:ext uri="{FF2B5EF4-FFF2-40B4-BE49-F238E27FC236}">
                <a16:creationId xmlns:a16="http://schemas.microsoft.com/office/drawing/2014/main" id="{A8B2E185-E96B-B345-9268-303A46E44BDC}"/>
              </a:ext>
            </a:extLst>
          </p:cNvPr>
          <p:cNvSpPr txBox="1"/>
          <p:nvPr/>
        </p:nvSpPr>
        <p:spPr>
          <a:xfrm>
            <a:off x="2137632" y="3524838"/>
            <a:ext cx="76396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lkboard" panose="03050602040202020205" pitchFamily="66" charset="77"/>
              </a:rPr>
              <a:t>The project source code gave me deep impression.</a:t>
            </a:r>
          </a:p>
          <a:p>
            <a:pPr marL="285750" indent="-285750">
              <a:buFont typeface="Arial" panose="020B0604020202020204" pitchFamily="34" charset="0"/>
              <a:buChar char="•"/>
            </a:pPr>
            <a:r>
              <a:rPr lang="en-US" dirty="0">
                <a:latin typeface="Chalkboard" panose="03050602040202020205" pitchFamily="66" charset="77"/>
              </a:rPr>
              <a:t>The report is brief but precise.</a:t>
            </a:r>
          </a:p>
          <a:p>
            <a:pPr marL="285750" indent="-285750">
              <a:buFont typeface="Arial" panose="020B0604020202020204" pitchFamily="34" charset="0"/>
              <a:buChar char="•"/>
            </a:pPr>
            <a:r>
              <a:rPr lang="en-US" dirty="0">
                <a:latin typeface="Chalkboard" panose="03050602040202020205" pitchFamily="66" charset="77"/>
              </a:rPr>
              <a:t>The results are good enough. </a:t>
            </a:r>
          </a:p>
          <a:p>
            <a:endParaRPr lang="en-US" dirty="0">
              <a:latin typeface="Chalkboard" panose="03050602040202020205" pitchFamily="66" charset="77"/>
            </a:endParaRPr>
          </a:p>
        </p:txBody>
      </p:sp>
      <p:sp>
        <p:nvSpPr>
          <p:cNvPr id="12" name="Rectangle 11">
            <a:extLst>
              <a:ext uri="{FF2B5EF4-FFF2-40B4-BE49-F238E27FC236}">
                <a16:creationId xmlns:a16="http://schemas.microsoft.com/office/drawing/2014/main" id="{21DD8E6E-54BA-284E-AB60-5528DB471290}"/>
              </a:ext>
            </a:extLst>
          </p:cNvPr>
          <p:cNvSpPr/>
          <p:nvPr/>
        </p:nvSpPr>
        <p:spPr>
          <a:xfrm>
            <a:off x="1755944" y="700138"/>
            <a:ext cx="3737433" cy="369332"/>
          </a:xfrm>
          <a:prstGeom prst="rect">
            <a:avLst/>
          </a:prstGeom>
        </p:spPr>
        <p:txBody>
          <a:bodyPr wrap="none">
            <a:spAutoFit/>
          </a:bodyPr>
          <a:lstStyle/>
          <a:p>
            <a:r>
              <a:rPr lang="en-US" dirty="0">
                <a:latin typeface="Chalkboard" panose="03050602040202020205" pitchFamily="66" charset="77"/>
              </a:rPr>
              <a:t>Student: 45209167 Mr. Haifeng Hu</a:t>
            </a:r>
          </a:p>
        </p:txBody>
      </p:sp>
    </p:spTree>
    <p:extLst>
      <p:ext uri="{BB962C8B-B14F-4D97-AF65-F5344CB8AC3E}">
        <p14:creationId xmlns:p14="http://schemas.microsoft.com/office/powerpoint/2010/main" val="1776934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972F-579E-C640-AC46-5AE653EF64DC}"/>
              </a:ext>
            </a:extLst>
          </p:cNvPr>
          <p:cNvSpPr>
            <a:spLocks noGrp="1"/>
          </p:cNvSpPr>
          <p:nvPr>
            <p:ph type="ctrTitle"/>
          </p:nvPr>
        </p:nvSpPr>
        <p:spPr>
          <a:xfrm>
            <a:off x="1524000" y="2540002"/>
            <a:ext cx="9144000" cy="1231338"/>
          </a:xfrm>
        </p:spPr>
        <p:txBody>
          <a:bodyPr>
            <a:normAutofit/>
          </a:bodyPr>
          <a:lstStyle/>
          <a:p>
            <a:r>
              <a:rPr lang="en-US" sz="4000" dirty="0"/>
              <a:t>Graph Convolution Networks: A Spectral Method</a:t>
            </a:r>
          </a:p>
        </p:txBody>
      </p:sp>
      <p:sp>
        <p:nvSpPr>
          <p:cNvPr id="3" name="Subtitle 2">
            <a:extLst>
              <a:ext uri="{FF2B5EF4-FFF2-40B4-BE49-F238E27FC236}">
                <a16:creationId xmlns:a16="http://schemas.microsoft.com/office/drawing/2014/main" id="{404F767A-71E7-0B40-B47D-CC8916373D47}"/>
              </a:ext>
            </a:extLst>
          </p:cNvPr>
          <p:cNvSpPr>
            <a:spLocks noGrp="1"/>
          </p:cNvSpPr>
          <p:nvPr>
            <p:ph type="subTitle" idx="1"/>
          </p:nvPr>
        </p:nvSpPr>
        <p:spPr>
          <a:xfrm>
            <a:off x="4536281" y="4143428"/>
            <a:ext cx="3119438" cy="444652"/>
          </a:xfrm>
        </p:spPr>
        <p:txBody>
          <a:bodyPr>
            <a:normAutofit/>
          </a:bodyPr>
          <a:lstStyle/>
          <a:p>
            <a:r>
              <a:rPr lang="en-US" dirty="0"/>
              <a:t>Xiangguo Sun </a:t>
            </a:r>
          </a:p>
        </p:txBody>
      </p:sp>
      <p:sp>
        <p:nvSpPr>
          <p:cNvPr id="9" name="Subtitle 2">
            <a:extLst>
              <a:ext uri="{FF2B5EF4-FFF2-40B4-BE49-F238E27FC236}">
                <a16:creationId xmlns:a16="http://schemas.microsoft.com/office/drawing/2014/main" id="{9F2D1E69-6EB3-5941-B6C3-6EFF5BA97401}"/>
              </a:ext>
            </a:extLst>
          </p:cNvPr>
          <p:cNvSpPr txBox="1">
            <a:spLocks/>
          </p:cNvSpPr>
          <p:nvPr/>
        </p:nvSpPr>
        <p:spPr>
          <a:xfrm>
            <a:off x="4664868" y="4737842"/>
            <a:ext cx="3119438" cy="444652"/>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halkboard" panose="03050602040202020205" pitchFamily="66"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halkboard" panose="03050602040202020205" pitchFamily="66"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halkboard" panose="03050602040202020205" pitchFamily="66"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halkboard" panose="03050602040202020205" pitchFamily="66"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halkboard" panose="03050602040202020205" pitchFamily="66"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2"/>
              </a:rPr>
              <a:t>sunxiangguodut@qq.com</a:t>
            </a:r>
            <a:endParaRPr lang="en-US" dirty="0"/>
          </a:p>
          <a:p>
            <a:endParaRPr lang="en-US" dirty="0"/>
          </a:p>
        </p:txBody>
      </p:sp>
    </p:spTree>
    <p:extLst>
      <p:ext uri="{BB962C8B-B14F-4D97-AF65-F5344CB8AC3E}">
        <p14:creationId xmlns:p14="http://schemas.microsoft.com/office/powerpoint/2010/main" val="23654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44D2-BFBB-734F-A077-F94E49E64F22}"/>
              </a:ext>
            </a:extLst>
          </p:cNvPr>
          <p:cNvSpPr>
            <a:spLocks noGrp="1"/>
          </p:cNvSpPr>
          <p:nvPr>
            <p:ph type="ctrTitle"/>
          </p:nvPr>
        </p:nvSpPr>
        <p:spPr>
          <a:xfrm>
            <a:off x="1524000" y="1969991"/>
            <a:ext cx="9144000" cy="1276049"/>
          </a:xfrm>
        </p:spPr>
        <p:txBody>
          <a:bodyPr>
            <a:normAutofit/>
          </a:bodyPr>
          <a:lstStyle/>
          <a:p>
            <a:r>
              <a:rPr lang="en-US" sz="2800" dirty="0">
                <a:ea typeface="Microsoft YaHei" panose="020B0503020204020204" pitchFamily="34" charset="-122"/>
                <a:cs typeface="Times New Roman" panose="02020603050405020304" pitchFamily="18" charset="0"/>
              </a:rPr>
              <a:t>INFS7450 SOCIAL MEDIA</a:t>
            </a:r>
            <a:r>
              <a:rPr lang="zh-CN" altLang="en-US" sz="2800" dirty="0">
                <a:ea typeface="Microsoft YaHei" panose="020B0503020204020204" pitchFamily="34" charset="-122"/>
                <a:cs typeface="Times New Roman" panose="02020603050405020304" pitchFamily="18" charset="0"/>
              </a:rPr>
              <a:t> </a:t>
            </a:r>
            <a:r>
              <a:rPr lang="en-US" sz="2800" dirty="0">
                <a:ea typeface="Microsoft YaHei" panose="020B0503020204020204" pitchFamily="34" charset="-122"/>
                <a:cs typeface="Times New Roman" panose="02020603050405020304" pitchFamily="18" charset="0"/>
              </a:rPr>
              <a:t>ANALYTICS</a:t>
            </a:r>
            <a:br>
              <a:rPr lang="en-US" sz="2800" dirty="0">
                <a:ea typeface="Microsoft YaHei" panose="020B0503020204020204" pitchFamily="34" charset="-122"/>
                <a:cs typeface="Times New Roman" panose="02020603050405020304" pitchFamily="18" charset="0"/>
              </a:rPr>
            </a:br>
            <a:r>
              <a:rPr lang="en-US" sz="2800" dirty="0">
                <a:cs typeface="Times New Roman" panose="02020603050405020304" pitchFamily="18" charset="0"/>
              </a:rPr>
              <a:t>Tutorial Week 10</a:t>
            </a:r>
            <a:endParaRPr lang="en-US" sz="2800" dirty="0"/>
          </a:p>
        </p:txBody>
      </p:sp>
      <p:sp>
        <p:nvSpPr>
          <p:cNvPr id="3" name="Subtitle 2">
            <a:extLst>
              <a:ext uri="{FF2B5EF4-FFF2-40B4-BE49-F238E27FC236}">
                <a16:creationId xmlns:a16="http://schemas.microsoft.com/office/drawing/2014/main" id="{2246F03D-8B84-1145-8C29-C90299DA7D68}"/>
              </a:ext>
            </a:extLst>
          </p:cNvPr>
          <p:cNvSpPr>
            <a:spLocks noGrp="1"/>
          </p:cNvSpPr>
          <p:nvPr>
            <p:ph type="subTitle" idx="1"/>
          </p:nvPr>
        </p:nvSpPr>
        <p:spPr>
          <a:xfrm>
            <a:off x="1524000" y="3611961"/>
            <a:ext cx="9144000" cy="1655762"/>
          </a:xfrm>
        </p:spPr>
        <p:txBody>
          <a:bodyPr>
            <a:normAutofit/>
          </a:bodyPr>
          <a:lstStyle/>
          <a:p>
            <a:r>
              <a:rPr lang="en-US" altLang="zh-CN" sz="2000" dirty="0">
                <a:cs typeface="Times New Roman" panose="02020603050405020304" pitchFamily="18" charset="0"/>
              </a:rPr>
              <a:t>Xiangguo (Sheldon) Sun</a:t>
            </a:r>
            <a:endParaRPr lang="en-AU" altLang="zh-CN" sz="2000" dirty="0">
              <a:cs typeface="Times New Roman" panose="02020603050405020304" pitchFamily="18" charset="0"/>
            </a:endParaRPr>
          </a:p>
          <a:p>
            <a:r>
              <a:rPr lang="en-US" sz="2000" dirty="0">
                <a:cs typeface="Times New Roman" panose="02020603050405020304" pitchFamily="18" charset="0"/>
              </a:rPr>
              <a:t>School of ITEE</a:t>
            </a:r>
          </a:p>
          <a:p>
            <a:r>
              <a:rPr lang="en-US" sz="1800" dirty="0">
                <a:cs typeface="Times New Roman" panose="02020603050405020304" pitchFamily="18" charset="0"/>
              </a:rPr>
              <a:t>The University of Queensland</a:t>
            </a:r>
          </a:p>
          <a:p>
            <a:endParaRPr lang="en-US" sz="1800" dirty="0"/>
          </a:p>
        </p:txBody>
      </p:sp>
      <p:pic>
        <p:nvPicPr>
          <p:cNvPr id="6" name="Picture 5">
            <a:extLst>
              <a:ext uri="{FF2B5EF4-FFF2-40B4-BE49-F238E27FC236}">
                <a16:creationId xmlns:a16="http://schemas.microsoft.com/office/drawing/2014/main" id="{7994E8EF-0D70-5146-A8A4-F9522CF266DB}"/>
              </a:ext>
            </a:extLst>
          </p:cNvPr>
          <p:cNvPicPr>
            <a:picLocks noChangeAspect="1"/>
          </p:cNvPicPr>
          <p:nvPr/>
        </p:nvPicPr>
        <p:blipFill>
          <a:blip r:embed="rId2"/>
          <a:stretch>
            <a:fillRect/>
          </a:stretch>
        </p:blipFill>
        <p:spPr>
          <a:xfrm>
            <a:off x="8977356" y="4582319"/>
            <a:ext cx="2924087" cy="2070867"/>
          </a:xfrm>
          <a:prstGeom prst="rect">
            <a:avLst/>
          </a:prstGeom>
        </p:spPr>
      </p:pic>
    </p:spTree>
    <p:extLst>
      <p:ext uri="{BB962C8B-B14F-4D97-AF65-F5344CB8AC3E}">
        <p14:creationId xmlns:p14="http://schemas.microsoft.com/office/powerpoint/2010/main" val="104205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7A581-9B2E-4C4E-A5B6-F932CDAB3AF1}"/>
              </a:ext>
            </a:extLst>
          </p:cNvPr>
          <p:cNvPicPr>
            <a:picLocks noChangeAspect="1"/>
          </p:cNvPicPr>
          <p:nvPr/>
        </p:nvPicPr>
        <p:blipFill>
          <a:blip r:embed="rId2"/>
          <a:stretch>
            <a:fillRect/>
          </a:stretch>
        </p:blipFill>
        <p:spPr>
          <a:xfrm>
            <a:off x="0" y="934845"/>
            <a:ext cx="12028358" cy="5394960"/>
          </a:xfrm>
          <a:prstGeom prst="rect">
            <a:avLst/>
          </a:prstGeom>
        </p:spPr>
      </p:pic>
      <p:sp>
        <p:nvSpPr>
          <p:cNvPr id="10" name="Slide Number Placeholder 9">
            <a:extLst>
              <a:ext uri="{FF2B5EF4-FFF2-40B4-BE49-F238E27FC236}">
                <a16:creationId xmlns:a16="http://schemas.microsoft.com/office/drawing/2014/main" id="{F1B8C265-F810-024B-AD0B-A872EEF9DCC8}"/>
              </a:ext>
            </a:extLst>
          </p:cNvPr>
          <p:cNvSpPr>
            <a:spLocks noGrp="1"/>
          </p:cNvSpPr>
          <p:nvPr>
            <p:ph type="sldNum" sz="quarter" idx="12"/>
          </p:nvPr>
        </p:nvSpPr>
        <p:spPr/>
        <p:txBody>
          <a:bodyPr/>
          <a:lstStyle/>
          <a:p>
            <a:fld id="{9BC51837-F73B-B545-9612-D6E925B443BC}" type="slidenum">
              <a:rPr lang="en-US" smtClean="0"/>
              <a:t>20</a:t>
            </a:fld>
            <a:endParaRPr lang="en-US"/>
          </a:p>
        </p:txBody>
      </p:sp>
    </p:spTree>
    <p:extLst>
      <p:ext uri="{BB962C8B-B14F-4D97-AF65-F5344CB8AC3E}">
        <p14:creationId xmlns:p14="http://schemas.microsoft.com/office/powerpoint/2010/main" val="115988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9">
            <a:extLst>
              <a:ext uri="{FF2B5EF4-FFF2-40B4-BE49-F238E27FC236}">
                <a16:creationId xmlns:a16="http://schemas.microsoft.com/office/drawing/2014/main" id="{45626CFB-44F0-474D-86FD-4A4F53741966}"/>
              </a:ext>
            </a:extLst>
          </p:cNvPr>
          <p:cNvPicPr>
            <a:picLocks noChangeAspect="1"/>
          </p:cNvPicPr>
          <p:nvPr/>
        </p:nvPicPr>
        <p:blipFill rotWithShape="1">
          <a:blip r:embed="rId2"/>
          <a:srcRect l="14661" t="2141" r="65478" b="25168"/>
          <a:stretch/>
        </p:blipFill>
        <p:spPr>
          <a:xfrm>
            <a:off x="5341747" y="730816"/>
            <a:ext cx="1190262" cy="1151866"/>
          </a:xfrm>
          <a:prstGeom prst="rect">
            <a:avLst/>
          </a:prstGeom>
        </p:spPr>
      </p:pic>
      <p:sp>
        <p:nvSpPr>
          <p:cNvPr id="9" name="TextBox 8">
            <a:extLst>
              <a:ext uri="{FF2B5EF4-FFF2-40B4-BE49-F238E27FC236}">
                <a16:creationId xmlns:a16="http://schemas.microsoft.com/office/drawing/2014/main" id="{A828FD3D-CAC9-D246-9A58-F3C646CF5456}"/>
              </a:ext>
            </a:extLst>
          </p:cNvPr>
          <p:cNvSpPr txBox="1"/>
          <p:nvPr/>
        </p:nvSpPr>
        <p:spPr>
          <a:xfrm>
            <a:off x="3786293" y="1122083"/>
            <a:ext cx="623889" cy="369332"/>
          </a:xfrm>
          <a:prstGeom prst="rect">
            <a:avLst/>
          </a:prstGeom>
          <a:noFill/>
        </p:spPr>
        <p:txBody>
          <a:bodyPr wrap="none" rtlCol="0">
            <a:spAutoFit/>
          </a:bodyPr>
          <a:lstStyle/>
          <a:p>
            <a:r>
              <a:rPr lang="en-US" dirty="0">
                <a:latin typeface="Chalkboard" panose="03050602040202020205" pitchFamily="66" charset="77"/>
              </a:rPr>
              <a:t>CNN</a:t>
            </a:r>
          </a:p>
        </p:txBody>
      </p:sp>
      <p:sp>
        <p:nvSpPr>
          <p:cNvPr id="12" name="Oval 11">
            <a:extLst>
              <a:ext uri="{FF2B5EF4-FFF2-40B4-BE49-F238E27FC236}">
                <a16:creationId xmlns:a16="http://schemas.microsoft.com/office/drawing/2014/main" id="{FCD53C43-79E7-714B-8396-B4E4074E9E59}"/>
              </a:ext>
            </a:extLst>
          </p:cNvPr>
          <p:cNvSpPr/>
          <p:nvPr/>
        </p:nvSpPr>
        <p:spPr>
          <a:xfrm>
            <a:off x="2206481" y="871916"/>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8FC58D-DEB8-8F49-8A51-3596607A0407}"/>
              </a:ext>
            </a:extLst>
          </p:cNvPr>
          <p:cNvSpPr/>
          <p:nvPr/>
        </p:nvSpPr>
        <p:spPr>
          <a:xfrm>
            <a:off x="2569748" y="871916"/>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8B7A33-EA06-DA4B-BBD0-E55A6B1B5954}"/>
              </a:ext>
            </a:extLst>
          </p:cNvPr>
          <p:cNvSpPr/>
          <p:nvPr/>
        </p:nvSpPr>
        <p:spPr>
          <a:xfrm>
            <a:off x="2936899" y="871916"/>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EA1339-B4A9-7741-8F0E-B8E5EA190B36}"/>
              </a:ext>
            </a:extLst>
          </p:cNvPr>
          <p:cNvSpPr/>
          <p:nvPr/>
        </p:nvSpPr>
        <p:spPr>
          <a:xfrm>
            <a:off x="2206481" y="119972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40205B-B06D-D74E-A6F2-A22BDBD8BFBD}"/>
              </a:ext>
            </a:extLst>
          </p:cNvPr>
          <p:cNvSpPr/>
          <p:nvPr/>
        </p:nvSpPr>
        <p:spPr>
          <a:xfrm>
            <a:off x="2569748" y="119972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6977DC7-91FF-F342-9602-F89D8EB03F92}"/>
              </a:ext>
            </a:extLst>
          </p:cNvPr>
          <p:cNvSpPr/>
          <p:nvPr/>
        </p:nvSpPr>
        <p:spPr>
          <a:xfrm>
            <a:off x="2936899" y="119972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AE8E098-D2B1-C94D-B328-4EE7697AF2BF}"/>
              </a:ext>
            </a:extLst>
          </p:cNvPr>
          <p:cNvSpPr/>
          <p:nvPr/>
        </p:nvSpPr>
        <p:spPr>
          <a:xfrm>
            <a:off x="2206481" y="1527528"/>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F66C85-7C31-274D-B68E-8740884ECA9E}"/>
              </a:ext>
            </a:extLst>
          </p:cNvPr>
          <p:cNvSpPr/>
          <p:nvPr/>
        </p:nvSpPr>
        <p:spPr>
          <a:xfrm>
            <a:off x="2569748" y="1527528"/>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850DA1-7E07-EC4A-B3F5-0E1328330539}"/>
              </a:ext>
            </a:extLst>
          </p:cNvPr>
          <p:cNvSpPr/>
          <p:nvPr/>
        </p:nvSpPr>
        <p:spPr>
          <a:xfrm>
            <a:off x="2936899" y="1527528"/>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F3394FE-6096-6B44-801A-7E93582997F6}"/>
              </a:ext>
            </a:extLst>
          </p:cNvPr>
          <p:cNvCxnSpPr>
            <a:cxnSpLocks/>
            <a:stCxn id="12" idx="4"/>
            <a:endCxn id="15" idx="0"/>
          </p:cNvCxnSpPr>
          <p:nvPr/>
        </p:nvCxnSpPr>
        <p:spPr>
          <a:xfrm>
            <a:off x="2292745" y="1044444"/>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DB3EFD-8A13-9248-BA6F-BDDD771F98AF}"/>
              </a:ext>
            </a:extLst>
          </p:cNvPr>
          <p:cNvCxnSpPr>
            <a:cxnSpLocks/>
            <a:stCxn id="15" idx="4"/>
            <a:endCxn id="18" idx="0"/>
          </p:cNvCxnSpPr>
          <p:nvPr/>
        </p:nvCxnSpPr>
        <p:spPr>
          <a:xfrm>
            <a:off x="2292745" y="1372250"/>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0EBBF2-39AF-DF49-BEB9-43DD3271B624}"/>
              </a:ext>
            </a:extLst>
          </p:cNvPr>
          <p:cNvCxnSpPr>
            <a:cxnSpLocks/>
            <a:stCxn id="12" idx="6"/>
            <a:endCxn id="13" idx="2"/>
          </p:cNvCxnSpPr>
          <p:nvPr/>
        </p:nvCxnSpPr>
        <p:spPr>
          <a:xfrm>
            <a:off x="2379009" y="958180"/>
            <a:ext cx="190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7E3C64-5E8A-CC42-88F7-AA7AEBB9C4A5}"/>
              </a:ext>
            </a:extLst>
          </p:cNvPr>
          <p:cNvCxnSpPr>
            <a:cxnSpLocks/>
            <a:stCxn id="14" idx="2"/>
            <a:endCxn id="13" idx="6"/>
          </p:cNvCxnSpPr>
          <p:nvPr/>
        </p:nvCxnSpPr>
        <p:spPr>
          <a:xfrm flipH="1">
            <a:off x="2742276" y="958180"/>
            <a:ext cx="1946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70D206-B123-D04B-AEB2-93C02F17008C}"/>
              </a:ext>
            </a:extLst>
          </p:cNvPr>
          <p:cNvCxnSpPr>
            <a:cxnSpLocks/>
            <a:stCxn id="13" idx="4"/>
            <a:endCxn id="16" idx="0"/>
          </p:cNvCxnSpPr>
          <p:nvPr/>
        </p:nvCxnSpPr>
        <p:spPr>
          <a:xfrm>
            <a:off x="2656012" y="1044444"/>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03CC4B-E429-B74F-A2B9-6065ACB952A8}"/>
              </a:ext>
            </a:extLst>
          </p:cNvPr>
          <p:cNvCxnSpPr>
            <a:cxnSpLocks/>
            <a:stCxn id="16" idx="4"/>
            <a:endCxn id="19" idx="0"/>
          </p:cNvCxnSpPr>
          <p:nvPr/>
        </p:nvCxnSpPr>
        <p:spPr>
          <a:xfrm>
            <a:off x="2656012" y="1372250"/>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D6CC1E-1115-DB4B-BF31-E1F53E1C7D3E}"/>
              </a:ext>
            </a:extLst>
          </p:cNvPr>
          <p:cNvCxnSpPr>
            <a:cxnSpLocks/>
            <a:stCxn id="14" idx="4"/>
            <a:endCxn id="17" idx="0"/>
          </p:cNvCxnSpPr>
          <p:nvPr/>
        </p:nvCxnSpPr>
        <p:spPr>
          <a:xfrm>
            <a:off x="3023163" y="1044444"/>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E2CE5B-3B30-C64E-9FD1-DA006F9F269E}"/>
              </a:ext>
            </a:extLst>
          </p:cNvPr>
          <p:cNvCxnSpPr>
            <a:cxnSpLocks/>
            <a:stCxn id="17" idx="4"/>
            <a:endCxn id="20" idx="0"/>
          </p:cNvCxnSpPr>
          <p:nvPr/>
        </p:nvCxnSpPr>
        <p:spPr>
          <a:xfrm>
            <a:off x="3023163" y="1372250"/>
            <a:ext cx="0" cy="155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CA2023-8E19-DA4C-80A4-E15180233967}"/>
              </a:ext>
            </a:extLst>
          </p:cNvPr>
          <p:cNvCxnSpPr>
            <a:cxnSpLocks/>
            <a:stCxn id="17" idx="2"/>
            <a:endCxn id="16" idx="6"/>
          </p:cNvCxnSpPr>
          <p:nvPr/>
        </p:nvCxnSpPr>
        <p:spPr>
          <a:xfrm flipH="1">
            <a:off x="2742276" y="1285986"/>
            <a:ext cx="1946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59EAD7-B48C-444B-AA97-645733550A2E}"/>
              </a:ext>
            </a:extLst>
          </p:cNvPr>
          <p:cNvCxnSpPr>
            <a:cxnSpLocks/>
            <a:stCxn id="20" idx="2"/>
            <a:endCxn id="19" idx="6"/>
          </p:cNvCxnSpPr>
          <p:nvPr/>
        </p:nvCxnSpPr>
        <p:spPr>
          <a:xfrm flipH="1">
            <a:off x="2742276" y="1613792"/>
            <a:ext cx="1946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3875A3-6369-B242-911A-ABA88A2BF337}"/>
              </a:ext>
            </a:extLst>
          </p:cNvPr>
          <p:cNvCxnSpPr>
            <a:cxnSpLocks/>
            <a:stCxn id="15" idx="6"/>
            <a:endCxn id="16" idx="2"/>
          </p:cNvCxnSpPr>
          <p:nvPr/>
        </p:nvCxnSpPr>
        <p:spPr>
          <a:xfrm>
            <a:off x="2379009" y="1285986"/>
            <a:ext cx="190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0E72A7-0D6E-4649-A26F-078EDDF9B14E}"/>
              </a:ext>
            </a:extLst>
          </p:cNvPr>
          <p:cNvCxnSpPr>
            <a:cxnSpLocks/>
            <a:stCxn id="18" idx="6"/>
            <a:endCxn id="19" idx="2"/>
          </p:cNvCxnSpPr>
          <p:nvPr/>
        </p:nvCxnSpPr>
        <p:spPr>
          <a:xfrm>
            <a:off x="2379009" y="1613792"/>
            <a:ext cx="190739"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Slide Number Placeholder 79">
            <a:extLst>
              <a:ext uri="{FF2B5EF4-FFF2-40B4-BE49-F238E27FC236}">
                <a16:creationId xmlns:a16="http://schemas.microsoft.com/office/drawing/2014/main" id="{4AEC6784-1CEC-CD44-835E-B8A20C6DE193}"/>
              </a:ext>
            </a:extLst>
          </p:cNvPr>
          <p:cNvSpPr>
            <a:spLocks noGrp="1"/>
          </p:cNvSpPr>
          <p:nvPr>
            <p:ph type="sldNum" sz="quarter" idx="12"/>
          </p:nvPr>
        </p:nvSpPr>
        <p:spPr/>
        <p:txBody>
          <a:bodyPr/>
          <a:lstStyle/>
          <a:p>
            <a:fld id="{9BC51837-F73B-B545-9612-D6E925B443BC}" type="slidenum">
              <a:rPr lang="en-US" smtClean="0"/>
              <a:t>21</a:t>
            </a:fld>
            <a:endParaRPr lang="en-US"/>
          </a:p>
        </p:txBody>
      </p:sp>
    </p:spTree>
    <p:extLst>
      <p:ext uri="{BB962C8B-B14F-4D97-AF65-F5344CB8AC3E}">
        <p14:creationId xmlns:p14="http://schemas.microsoft.com/office/powerpoint/2010/main" val="298427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828FD3D-CAC9-D246-9A58-F3C646CF5456}"/>
              </a:ext>
            </a:extLst>
          </p:cNvPr>
          <p:cNvSpPr txBox="1"/>
          <p:nvPr/>
        </p:nvSpPr>
        <p:spPr>
          <a:xfrm>
            <a:off x="3786293" y="1122083"/>
            <a:ext cx="1861792" cy="369332"/>
          </a:xfrm>
          <a:prstGeom prst="rect">
            <a:avLst/>
          </a:prstGeom>
          <a:noFill/>
        </p:spPr>
        <p:txBody>
          <a:bodyPr wrap="none" rtlCol="0">
            <a:spAutoFit/>
          </a:bodyPr>
          <a:lstStyle/>
          <a:p>
            <a:r>
              <a:rPr lang="en-US" dirty="0">
                <a:latin typeface="Chalkboard" panose="03050602040202020205" pitchFamily="66" charset="77"/>
              </a:rPr>
              <a:t>How about this?</a:t>
            </a:r>
          </a:p>
        </p:txBody>
      </p:sp>
      <p:sp>
        <p:nvSpPr>
          <p:cNvPr id="12" name="Oval 11">
            <a:extLst>
              <a:ext uri="{FF2B5EF4-FFF2-40B4-BE49-F238E27FC236}">
                <a16:creationId xmlns:a16="http://schemas.microsoft.com/office/drawing/2014/main" id="{FCD53C43-79E7-714B-8396-B4E4074E9E59}"/>
              </a:ext>
            </a:extLst>
          </p:cNvPr>
          <p:cNvSpPr/>
          <p:nvPr/>
        </p:nvSpPr>
        <p:spPr>
          <a:xfrm>
            <a:off x="1699753" y="122048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8FC58D-DEB8-8F49-8A51-3596607A0407}"/>
              </a:ext>
            </a:extLst>
          </p:cNvPr>
          <p:cNvSpPr/>
          <p:nvPr/>
        </p:nvSpPr>
        <p:spPr>
          <a:xfrm>
            <a:off x="2595329" y="58150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8B7A33-EA06-DA4B-BBD0-E55A6B1B5954}"/>
              </a:ext>
            </a:extLst>
          </p:cNvPr>
          <p:cNvSpPr/>
          <p:nvPr/>
        </p:nvSpPr>
        <p:spPr>
          <a:xfrm>
            <a:off x="3208468" y="48583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EA1339-B4A9-7741-8F0E-B8E5EA190B36}"/>
              </a:ext>
            </a:extLst>
          </p:cNvPr>
          <p:cNvSpPr/>
          <p:nvPr/>
        </p:nvSpPr>
        <p:spPr>
          <a:xfrm>
            <a:off x="2326498" y="159036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40205B-B06D-D74E-A6F2-A22BDBD8BFBD}"/>
              </a:ext>
            </a:extLst>
          </p:cNvPr>
          <p:cNvSpPr/>
          <p:nvPr/>
        </p:nvSpPr>
        <p:spPr>
          <a:xfrm>
            <a:off x="2693071" y="1057301"/>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6977DC7-91FF-F342-9602-F89D8EB03F92}"/>
              </a:ext>
            </a:extLst>
          </p:cNvPr>
          <p:cNvSpPr/>
          <p:nvPr/>
        </p:nvSpPr>
        <p:spPr>
          <a:xfrm>
            <a:off x="3587458" y="730168"/>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AE8E098-D2B1-C94D-B328-4EE7697AF2BF}"/>
              </a:ext>
            </a:extLst>
          </p:cNvPr>
          <p:cNvSpPr/>
          <p:nvPr/>
        </p:nvSpPr>
        <p:spPr>
          <a:xfrm>
            <a:off x="2798156" y="1705627"/>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F66C85-7C31-274D-B68E-8740884ECA9E}"/>
              </a:ext>
            </a:extLst>
          </p:cNvPr>
          <p:cNvSpPr/>
          <p:nvPr/>
        </p:nvSpPr>
        <p:spPr>
          <a:xfrm>
            <a:off x="3312615" y="1504101"/>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850DA1-7E07-EC4A-B3F5-0E1328330539}"/>
              </a:ext>
            </a:extLst>
          </p:cNvPr>
          <p:cNvSpPr/>
          <p:nvPr/>
        </p:nvSpPr>
        <p:spPr>
          <a:xfrm>
            <a:off x="3206547" y="1080257"/>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F3394FE-6096-6B44-801A-7E93582997F6}"/>
              </a:ext>
            </a:extLst>
          </p:cNvPr>
          <p:cNvCxnSpPr>
            <a:cxnSpLocks/>
            <a:stCxn id="12" idx="4"/>
            <a:endCxn id="15" idx="0"/>
          </p:cNvCxnSpPr>
          <p:nvPr/>
        </p:nvCxnSpPr>
        <p:spPr>
          <a:xfrm>
            <a:off x="1786017" y="1393013"/>
            <a:ext cx="626745" cy="197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0EBBF2-39AF-DF49-BEB9-43DD3271B624}"/>
              </a:ext>
            </a:extLst>
          </p:cNvPr>
          <p:cNvCxnSpPr>
            <a:cxnSpLocks/>
            <a:stCxn id="12" idx="6"/>
            <a:endCxn id="13" idx="2"/>
          </p:cNvCxnSpPr>
          <p:nvPr/>
        </p:nvCxnSpPr>
        <p:spPr>
          <a:xfrm flipV="1">
            <a:off x="1872281" y="667767"/>
            <a:ext cx="723048" cy="638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7E3C64-5E8A-CC42-88F7-AA7AEBB9C4A5}"/>
              </a:ext>
            </a:extLst>
          </p:cNvPr>
          <p:cNvCxnSpPr>
            <a:cxnSpLocks/>
            <a:stCxn id="14" idx="2"/>
            <a:endCxn id="13" idx="6"/>
          </p:cNvCxnSpPr>
          <p:nvPr/>
        </p:nvCxnSpPr>
        <p:spPr>
          <a:xfrm flipH="1">
            <a:off x="2767857" y="572099"/>
            <a:ext cx="440611" cy="95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70D206-B123-D04B-AEB2-93C02F17008C}"/>
              </a:ext>
            </a:extLst>
          </p:cNvPr>
          <p:cNvCxnSpPr>
            <a:cxnSpLocks/>
            <a:stCxn id="13" idx="4"/>
            <a:endCxn id="16" idx="0"/>
          </p:cNvCxnSpPr>
          <p:nvPr/>
        </p:nvCxnSpPr>
        <p:spPr>
          <a:xfrm>
            <a:off x="2681593" y="754031"/>
            <a:ext cx="97742" cy="303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03CC4B-E429-B74F-A2B9-6065ACB952A8}"/>
              </a:ext>
            </a:extLst>
          </p:cNvPr>
          <p:cNvCxnSpPr>
            <a:cxnSpLocks/>
            <a:stCxn id="16" idx="4"/>
            <a:endCxn id="19" idx="0"/>
          </p:cNvCxnSpPr>
          <p:nvPr/>
        </p:nvCxnSpPr>
        <p:spPr>
          <a:xfrm>
            <a:off x="2779335" y="1229829"/>
            <a:ext cx="619544" cy="27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E2CE5B-3B30-C64E-9FD1-DA006F9F269E}"/>
              </a:ext>
            </a:extLst>
          </p:cNvPr>
          <p:cNvCxnSpPr>
            <a:cxnSpLocks/>
            <a:stCxn id="17" idx="4"/>
            <a:endCxn id="20" idx="0"/>
          </p:cNvCxnSpPr>
          <p:nvPr/>
        </p:nvCxnSpPr>
        <p:spPr>
          <a:xfrm flipH="1">
            <a:off x="3292811" y="902696"/>
            <a:ext cx="380911" cy="177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59EAD7-B48C-444B-AA97-645733550A2E}"/>
              </a:ext>
            </a:extLst>
          </p:cNvPr>
          <p:cNvCxnSpPr>
            <a:cxnSpLocks/>
            <a:stCxn id="20" idx="2"/>
            <a:endCxn id="19" idx="6"/>
          </p:cNvCxnSpPr>
          <p:nvPr/>
        </p:nvCxnSpPr>
        <p:spPr>
          <a:xfrm>
            <a:off x="3206547" y="1166521"/>
            <a:ext cx="278596" cy="423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3875A3-6369-B242-911A-ABA88A2BF337}"/>
              </a:ext>
            </a:extLst>
          </p:cNvPr>
          <p:cNvCxnSpPr>
            <a:cxnSpLocks/>
            <a:stCxn id="15" idx="6"/>
            <a:endCxn id="16" idx="2"/>
          </p:cNvCxnSpPr>
          <p:nvPr/>
        </p:nvCxnSpPr>
        <p:spPr>
          <a:xfrm flipV="1">
            <a:off x="2499026" y="1143565"/>
            <a:ext cx="194045" cy="53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0E72A7-0D6E-4649-A26F-078EDDF9B14E}"/>
              </a:ext>
            </a:extLst>
          </p:cNvPr>
          <p:cNvCxnSpPr>
            <a:cxnSpLocks/>
            <a:stCxn id="18" idx="6"/>
            <a:endCxn id="19" idx="2"/>
          </p:cNvCxnSpPr>
          <p:nvPr/>
        </p:nvCxnSpPr>
        <p:spPr>
          <a:xfrm flipV="1">
            <a:off x="2970684" y="1590365"/>
            <a:ext cx="341931" cy="201526"/>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98A7992-5C27-BD4B-AED3-9BFD37BCCEE3}"/>
              </a:ext>
            </a:extLst>
          </p:cNvPr>
          <p:cNvSpPr txBox="1"/>
          <p:nvPr/>
        </p:nvSpPr>
        <p:spPr>
          <a:xfrm>
            <a:off x="6096000" y="1101346"/>
            <a:ext cx="4168642" cy="369332"/>
          </a:xfrm>
          <a:prstGeom prst="rect">
            <a:avLst/>
          </a:prstGeom>
          <a:noFill/>
        </p:spPr>
        <p:txBody>
          <a:bodyPr wrap="none" rtlCol="0">
            <a:spAutoFit/>
          </a:bodyPr>
          <a:lstStyle/>
          <a:p>
            <a:r>
              <a:rPr lang="en-US" dirty="0">
                <a:latin typeface="Chalkboard" panose="03050602040202020205" pitchFamily="66" charset="77"/>
              </a:rPr>
              <a:t>Graph Convolution Networks in Spatial</a:t>
            </a:r>
          </a:p>
        </p:txBody>
      </p:sp>
      <p:sp>
        <p:nvSpPr>
          <p:cNvPr id="64" name="Rectangle 63">
            <a:extLst>
              <a:ext uri="{FF2B5EF4-FFF2-40B4-BE49-F238E27FC236}">
                <a16:creationId xmlns:a16="http://schemas.microsoft.com/office/drawing/2014/main" id="{312640C3-B80B-7245-ADC0-29F504AD2880}"/>
              </a:ext>
            </a:extLst>
          </p:cNvPr>
          <p:cNvSpPr/>
          <p:nvPr/>
        </p:nvSpPr>
        <p:spPr>
          <a:xfrm>
            <a:off x="3845072" y="3029337"/>
            <a:ext cx="2949846" cy="369332"/>
          </a:xfrm>
          <a:prstGeom prst="rect">
            <a:avLst/>
          </a:prstGeom>
        </p:spPr>
        <p:txBody>
          <a:bodyPr wrap="none">
            <a:spAutoFit/>
          </a:bodyPr>
          <a:lstStyle/>
          <a:p>
            <a:r>
              <a:rPr lang="en-US" dirty="0">
                <a:latin typeface="Chalkboard" panose="03050602040202020205" pitchFamily="66" charset="77"/>
              </a:rPr>
              <a:t>Discrete Fourier Transform</a:t>
            </a:r>
          </a:p>
        </p:txBody>
      </p:sp>
      <p:pic>
        <p:nvPicPr>
          <p:cNvPr id="95" name="Picture 94">
            <a:extLst>
              <a:ext uri="{FF2B5EF4-FFF2-40B4-BE49-F238E27FC236}">
                <a16:creationId xmlns:a16="http://schemas.microsoft.com/office/drawing/2014/main" id="{D63CC67B-17C9-7D47-9ECF-B4BBDEDB4C1D}"/>
              </a:ext>
            </a:extLst>
          </p:cNvPr>
          <p:cNvPicPr>
            <a:picLocks noChangeAspect="1"/>
          </p:cNvPicPr>
          <p:nvPr/>
        </p:nvPicPr>
        <p:blipFill rotWithShape="1">
          <a:blip r:embed="rId2"/>
          <a:srcRect t="5614"/>
          <a:stretch/>
        </p:blipFill>
        <p:spPr>
          <a:xfrm>
            <a:off x="6818847" y="2760896"/>
            <a:ext cx="2072144" cy="1454149"/>
          </a:xfrm>
          <a:prstGeom prst="rect">
            <a:avLst/>
          </a:prstGeom>
        </p:spPr>
      </p:pic>
      <p:sp>
        <p:nvSpPr>
          <p:cNvPr id="96" name="Slide Number Placeholder 95">
            <a:extLst>
              <a:ext uri="{FF2B5EF4-FFF2-40B4-BE49-F238E27FC236}">
                <a16:creationId xmlns:a16="http://schemas.microsoft.com/office/drawing/2014/main" id="{F7860A18-3AF7-CA48-97D2-7E2665719914}"/>
              </a:ext>
            </a:extLst>
          </p:cNvPr>
          <p:cNvSpPr>
            <a:spLocks noGrp="1"/>
          </p:cNvSpPr>
          <p:nvPr>
            <p:ph type="sldNum" sz="quarter" idx="12"/>
          </p:nvPr>
        </p:nvSpPr>
        <p:spPr/>
        <p:txBody>
          <a:bodyPr/>
          <a:lstStyle/>
          <a:p>
            <a:fld id="{9BC51837-F73B-B545-9612-D6E925B443BC}" type="slidenum">
              <a:rPr lang="en-US" smtClean="0"/>
              <a:t>22</a:t>
            </a:fld>
            <a:endParaRPr lang="en-US"/>
          </a:p>
        </p:txBody>
      </p:sp>
      <p:cxnSp>
        <p:nvCxnSpPr>
          <p:cNvPr id="38" name="Straight Connector 37">
            <a:extLst>
              <a:ext uri="{FF2B5EF4-FFF2-40B4-BE49-F238E27FC236}">
                <a16:creationId xmlns:a16="http://schemas.microsoft.com/office/drawing/2014/main" id="{23A8B394-CE75-D944-A66A-8DB997701241}"/>
              </a:ext>
            </a:extLst>
          </p:cNvPr>
          <p:cNvCxnSpPr>
            <a:cxnSpLocks/>
          </p:cNvCxnSpPr>
          <p:nvPr/>
        </p:nvCxnSpPr>
        <p:spPr>
          <a:xfrm>
            <a:off x="189903" y="4174516"/>
            <a:ext cx="4392864"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6AF5D49-C736-B743-B30A-AFDCA5ED63C4}"/>
              </a:ext>
            </a:extLst>
          </p:cNvPr>
          <p:cNvSpPr/>
          <p:nvPr/>
        </p:nvSpPr>
        <p:spPr>
          <a:xfrm>
            <a:off x="1600437" y="2719650"/>
            <a:ext cx="1370247" cy="369332"/>
          </a:xfrm>
          <a:prstGeom prst="rect">
            <a:avLst/>
          </a:prstGeom>
        </p:spPr>
        <p:txBody>
          <a:bodyPr wrap="none">
            <a:spAutoFit/>
          </a:bodyPr>
          <a:lstStyle/>
          <a:p>
            <a:r>
              <a:rPr lang="en-US" dirty="0">
                <a:latin typeface="Chalkboard" panose="03050602040202020205" pitchFamily="66" charset="77"/>
              </a:rPr>
              <a:t>Time series</a:t>
            </a:r>
          </a:p>
        </p:txBody>
      </p:sp>
      <p:sp>
        <p:nvSpPr>
          <p:cNvPr id="41" name="Oval 40">
            <a:extLst>
              <a:ext uri="{FF2B5EF4-FFF2-40B4-BE49-F238E27FC236}">
                <a16:creationId xmlns:a16="http://schemas.microsoft.com/office/drawing/2014/main" id="{5BEF177E-C315-5643-B912-928D6EC99741}"/>
              </a:ext>
            </a:extLst>
          </p:cNvPr>
          <p:cNvSpPr/>
          <p:nvPr/>
        </p:nvSpPr>
        <p:spPr>
          <a:xfrm>
            <a:off x="469552"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7468F98-089C-2243-A6FA-89FB5119DED5}"/>
              </a:ext>
            </a:extLst>
          </p:cNvPr>
          <p:cNvSpPr/>
          <p:nvPr/>
        </p:nvSpPr>
        <p:spPr>
          <a:xfrm>
            <a:off x="876334"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7294E1B-F399-8E4D-B698-195380AE3568}"/>
              </a:ext>
            </a:extLst>
          </p:cNvPr>
          <p:cNvSpPr/>
          <p:nvPr/>
        </p:nvSpPr>
        <p:spPr>
          <a:xfrm>
            <a:off x="1283116"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61E85A0-E59E-5C44-805B-42625844F9BB}"/>
              </a:ext>
            </a:extLst>
          </p:cNvPr>
          <p:cNvSpPr/>
          <p:nvPr/>
        </p:nvSpPr>
        <p:spPr>
          <a:xfrm>
            <a:off x="2914014"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FD7604F-40F2-564D-A4AC-738A6B8766D4}"/>
              </a:ext>
            </a:extLst>
          </p:cNvPr>
          <p:cNvSpPr/>
          <p:nvPr/>
        </p:nvSpPr>
        <p:spPr>
          <a:xfrm>
            <a:off x="3320796"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2B7669-2D16-9248-8F93-79C79473BA3F}"/>
              </a:ext>
            </a:extLst>
          </p:cNvPr>
          <p:cNvSpPr/>
          <p:nvPr/>
        </p:nvSpPr>
        <p:spPr>
          <a:xfrm>
            <a:off x="3727578" y="4088252"/>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5F56EAD-5A0A-0644-B798-42162D66BA21}"/>
                  </a:ext>
                </a:extLst>
              </p:cNvPr>
              <p:cNvSpPr txBox="1"/>
              <p:nvPr/>
            </p:nvSpPr>
            <p:spPr>
              <a:xfrm>
                <a:off x="424264" y="4260780"/>
                <a:ext cx="400046"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48" name="TextBox 47">
                <a:extLst>
                  <a:ext uri="{FF2B5EF4-FFF2-40B4-BE49-F238E27FC236}">
                    <a16:creationId xmlns:a16="http://schemas.microsoft.com/office/drawing/2014/main" id="{85F56EAD-5A0A-0644-B798-42162D66BA21}"/>
                  </a:ext>
                </a:extLst>
              </p:cNvPr>
              <p:cNvSpPr txBox="1">
                <a:spLocks noRot="1" noChangeAspect="1" noMove="1" noResize="1" noEditPoints="1" noAdjustHandles="1" noChangeArrowheads="1" noChangeShapeType="1" noTextEdit="1"/>
              </p:cNvSpPr>
              <p:nvPr/>
            </p:nvSpPr>
            <p:spPr>
              <a:xfrm>
                <a:off x="424264" y="4260780"/>
                <a:ext cx="400046" cy="304186"/>
              </a:xfrm>
              <a:prstGeom prst="rect">
                <a:avLst/>
              </a:prstGeom>
              <a:blipFill>
                <a:blip r:embed="rId3"/>
                <a:stretch>
                  <a:fillRect l="-6061" r="-9091"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7286F3-5539-104A-8220-238FA5554E17}"/>
                  </a:ext>
                </a:extLst>
              </p:cNvPr>
              <p:cNvSpPr txBox="1"/>
              <p:nvPr/>
            </p:nvSpPr>
            <p:spPr>
              <a:xfrm>
                <a:off x="3644595" y="4298910"/>
                <a:ext cx="414152"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b>
                      </m:sSub>
                    </m:oMath>
                  </m:oMathPara>
                </a14:m>
                <a:endParaRPr lang="en-US" dirty="0"/>
              </a:p>
            </p:txBody>
          </p:sp>
        </mc:Choice>
        <mc:Fallback xmlns="">
          <p:sp>
            <p:nvSpPr>
              <p:cNvPr id="49" name="TextBox 48">
                <a:extLst>
                  <a:ext uri="{FF2B5EF4-FFF2-40B4-BE49-F238E27FC236}">
                    <a16:creationId xmlns:a16="http://schemas.microsoft.com/office/drawing/2014/main" id="{D67286F3-5539-104A-8220-238FA5554E17}"/>
                  </a:ext>
                </a:extLst>
              </p:cNvPr>
              <p:cNvSpPr txBox="1">
                <a:spLocks noRot="1" noChangeAspect="1" noMove="1" noResize="1" noEditPoints="1" noAdjustHandles="1" noChangeArrowheads="1" noChangeShapeType="1" noTextEdit="1"/>
              </p:cNvSpPr>
              <p:nvPr/>
            </p:nvSpPr>
            <p:spPr>
              <a:xfrm>
                <a:off x="3644595" y="4298910"/>
                <a:ext cx="414152" cy="304186"/>
              </a:xfrm>
              <a:prstGeom prst="rect">
                <a:avLst/>
              </a:prstGeom>
              <a:blipFill>
                <a:blip r:embed="rId4"/>
                <a:stretch>
                  <a:fillRect l="-5882" r="-8824" b="-24000"/>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A0CF4F9-55A9-C14D-A64C-6F706B6058A9}"/>
              </a:ext>
            </a:extLst>
          </p:cNvPr>
          <p:cNvCxnSpPr/>
          <p:nvPr/>
        </p:nvCxnSpPr>
        <p:spPr>
          <a:xfrm>
            <a:off x="570210" y="3409826"/>
            <a:ext cx="0" cy="6784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A8B44D3-10F4-1448-8461-4C2E18E1918F}"/>
              </a:ext>
            </a:extLst>
          </p:cNvPr>
          <p:cNvCxnSpPr>
            <a:cxnSpLocks/>
          </p:cNvCxnSpPr>
          <p:nvPr/>
        </p:nvCxnSpPr>
        <p:spPr>
          <a:xfrm>
            <a:off x="962598" y="2952522"/>
            <a:ext cx="0" cy="11332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05089B-EA01-694F-8EFF-DE0030BB121A}"/>
              </a:ext>
            </a:extLst>
          </p:cNvPr>
          <p:cNvCxnSpPr>
            <a:cxnSpLocks/>
          </p:cNvCxnSpPr>
          <p:nvPr/>
        </p:nvCxnSpPr>
        <p:spPr>
          <a:xfrm>
            <a:off x="1371993" y="3622224"/>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25C67D-BB40-B145-8A77-8EB5F8A1BD88}"/>
              </a:ext>
            </a:extLst>
          </p:cNvPr>
          <p:cNvCxnSpPr>
            <a:cxnSpLocks/>
          </p:cNvCxnSpPr>
          <p:nvPr/>
        </p:nvCxnSpPr>
        <p:spPr>
          <a:xfrm>
            <a:off x="3822833" y="3364646"/>
            <a:ext cx="0" cy="7211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231950-AF42-ED45-8B15-5BA743F10381}"/>
              </a:ext>
            </a:extLst>
          </p:cNvPr>
          <p:cNvCxnSpPr>
            <a:cxnSpLocks/>
          </p:cNvCxnSpPr>
          <p:nvPr/>
        </p:nvCxnSpPr>
        <p:spPr>
          <a:xfrm>
            <a:off x="2994612" y="3622224"/>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CDDF18-2011-5945-B8DD-E66799D6CD2C}"/>
              </a:ext>
            </a:extLst>
          </p:cNvPr>
          <p:cNvCxnSpPr>
            <a:cxnSpLocks/>
          </p:cNvCxnSpPr>
          <p:nvPr/>
        </p:nvCxnSpPr>
        <p:spPr>
          <a:xfrm>
            <a:off x="3416644" y="3063238"/>
            <a:ext cx="0" cy="10225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01C107D-5707-8F46-BBE3-CECA00E6ADAB}"/>
              </a:ext>
            </a:extLst>
          </p:cNvPr>
          <p:cNvSpPr txBox="1"/>
          <p:nvPr/>
        </p:nvSpPr>
        <p:spPr>
          <a:xfrm>
            <a:off x="1838860" y="3851295"/>
            <a:ext cx="429926" cy="461665"/>
          </a:xfrm>
          <a:prstGeom prst="rect">
            <a:avLst/>
          </a:prstGeom>
          <a:noFill/>
        </p:spPr>
        <p:txBody>
          <a:bodyPr wrap="none" rtlCol="0" anchor="ctr">
            <a:spAutoFit/>
          </a:bodyPr>
          <a:lstStyle/>
          <a:p>
            <a:pPr algn="ctr"/>
            <a:r>
              <a:rPr lang="en-US" sz="2400" b="1" dirty="0">
                <a:latin typeface="Chalkboard" panose="03050602040202020205" pitchFamily="66" charset="77"/>
              </a:rPr>
              <a:t>…</a:t>
            </a:r>
          </a:p>
        </p:txBody>
      </p:sp>
      <p:sp>
        <p:nvSpPr>
          <p:cNvPr id="59" name="Rectangle 58">
            <a:extLst>
              <a:ext uri="{FF2B5EF4-FFF2-40B4-BE49-F238E27FC236}">
                <a16:creationId xmlns:a16="http://schemas.microsoft.com/office/drawing/2014/main" id="{8D8DFDA7-A0EB-9843-8AE5-C76339F7DB40}"/>
              </a:ext>
            </a:extLst>
          </p:cNvPr>
          <p:cNvSpPr/>
          <p:nvPr/>
        </p:nvSpPr>
        <p:spPr>
          <a:xfrm>
            <a:off x="4259292" y="4298910"/>
            <a:ext cx="1352743" cy="369332"/>
          </a:xfrm>
          <a:prstGeom prst="rect">
            <a:avLst/>
          </a:prstGeom>
        </p:spPr>
        <p:txBody>
          <a:bodyPr wrap="none">
            <a:spAutoFit/>
          </a:bodyPr>
          <a:lstStyle/>
          <a:p>
            <a:r>
              <a:rPr lang="en-US" dirty="0">
                <a:latin typeface="Chalkboard" panose="03050602040202020205" pitchFamily="66" charset="77"/>
              </a:rPr>
              <a:t>time series</a:t>
            </a:r>
          </a:p>
        </p:txBody>
      </p:sp>
    </p:spTree>
    <p:extLst>
      <p:ext uri="{BB962C8B-B14F-4D97-AF65-F5344CB8AC3E}">
        <p14:creationId xmlns:p14="http://schemas.microsoft.com/office/powerpoint/2010/main" val="253679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39" grpId="0"/>
      <p:bldP spid="41" grpId="0" animBg="1"/>
      <p:bldP spid="42" grpId="0" animBg="1"/>
      <p:bldP spid="43" grpId="0" animBg="1"/>
      <p:bldP spid="44" grpId="0" animBg="1"/>
      <p:bldP spid="45" grpId="0" animBg="1"/>
      <p:bldP spid="46" grpId="0" animBg="1"/>
      <p:bldP spid="48" grpId="0"/>
      <p:bldP spid="49" grpId="0"/>
      <p:bldP spid="58" grpId="0"/>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828FD3D-CAC9-D246-9A58-F3C646CF5456}"/>
              </a:ext>
            </a:extLst>
          </p:cNvPr>
          <p:cNvSpPr txBox="1"/>
          <p:nvPr/>
        </p:nvSpPr>
        <p:spPr>
          <a:xfrm>
            <a:off x="3786293" y="1122083"/>
            <a:ext cx="1861792" cy="369332"/>
          </a:xfrm>
          <a:prstGeom prst="rect">
            <a:avLst/>
          </a:prstGeom>
          <a:noFill/>
        </p:spPr>
        <p:txBody>
          <a:bodyPr wrap="none" rtlCol="0">
            <a:spAutoFit/>
          </a:bodyPr>
          <a:lstStyle/>
          <a:p>
            <a:r>
              <a:rPr lang="en-US" dirty="0">
                <a:latin typeface="Chalkboard" panose="03050602040202020205" pitchFamily="66" charset="77"/>
              </a:rPr>
              <a:t>How about this?</a:t>
            </a:r>
          </a:p>
        </p:txBody>
      </p:sp>
      <p:sp>
        <p:nvSpPr>
          <p:cNvPr id="12" name="Oval 11">
            <a:extLst>
              <a:ext uri="{FF2B5EF4-FFF2-40B4-BE49-F238E27FC236}">
                <a16:creationId xmlns:a16="http://schemas.microsoft.com/office/drawing/2014/main" id="{FCD53C43-79E7-714B-8396-B4E4074E9E59}"/>
              </a:ext>
            </a:extLst>
          </p:cNvPr>
          <p:cNvSpPr/>
          <p:nvPr/>
        </p:nvSpPr>
        <p:spPr>
          <a:xfrm>
            <a:off x="1699753" y="122048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8FC58D-DEB8-8F49-8A51-3596607A0407}"/>
              </a:ext>
            </a:extLst>
          </p:cNvPr>
          <p:cNvSpPr/>
          <p:nvPr/>
        </p:nvSpPr>
        <p:spPr>
          <a:xfrm>
            <a:off x="2595329" y="58150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8B7A33-EA06-DA4B-BBD0-E55A6B1B5954}"/>
              </a:ext>
            </a:extLst>
          </p:cNvPr>
          <p:cNvSpPr/>
          <p:nvPr/>
        </p:nvSpPr>
        <p:spPr>
          <a:xfrm>
            <a:off x="3208468" y="48583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9EA1339-B4A9-7741-8F0E-B8E5EA190B36}"/>
              </a:ext>
            </a:extLst>
          </p:cNvPr>
          <p:cNvSpPr/>
          <p:nvPr/>
        </p:nvSpPr>
        <p:spPr>
          <a:xfrm>
            <a:off x="2326498" y="159036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40205B-B06D-D74E-A6F2-A22BDBD8BFBD}"/>
              </a:ext>
            </a:extLst>
          </p:cNvPr>
          <p:cNvSpPr/>
          <p:nvPr/>
        </p:nvSpPr>
        <p:spPr>
          <a:xfrm>
            <a:off x="2693071" y="1057301"/>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6977DC7-91FF-F342-9602-F89D8EB03F92}"/>
              </a:ext>
            </a:extLst>
          </p:cNvPr>
          <p:cNvSpPr/>
          <p:nvPr/>
        </p:nvSpPr>
        <p:spPr>
          <a:xfrm>
            <a:off x="3587458" y="730168"/>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AE8E098-D2B1-C94D-B328-4EE7697AF2BF}"/>
              </a:ext>
            </a:extLst>
          </p:cNvPr>
          <p:cNvSpPr/>
          <p:nvPr/>
        </p:nvSpPr>
        <p:spPr>
          <a:xfrm>
            <a:off x="2798156" y="1705627"/>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F66C85-7C31-274D-B68E-8740884ECA9E}"/>
              </a:ext>
            </a:extLst>
          </p:cNvPr>
          <p:cNvSpPr/>
          <p:nvPr/>
        </p:nvSpPr>
        <p:spPr>
          <a:xfrm>
            <a:off x="3312615" y="1504101"/>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850DA1-7E07-EC4A-B3F5-0E1328330539}"/>
              </a:ext>
            </a:extLst>
          </p:cNvPr>
          <p:cNvSpPr/>
          <p:nvPr/>
        </p:nvSpPr>
        <p:spPr>
          <a:xfrm>
            <a:off x="3206547" y="1080257"/>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F3394FE-6096-6B44-801A-7E93582997F6}"/>
              </a:ext>
            </a:extLst>
          </p:cNvPr>
          <p:cNvCxnSpPr>
            <a:cxnSpLocks/>
            <a:stCxn id="12" idx="4"/>
            <a:endCxn id="15" idx="0"/>
          </p:cNvCxnSpPr>
          <p:nvPr/>
        </p:nvCxnSpPr>
        <p:spPr>
          <a:xfrm>
            <a:off x="1786017" y="1393013"/>
            <a:ext cx="626745" cy="197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0EBBF2-39AF-DF49-BEB9-43DD3271B624}"/>
              </a:ext>
            </a:extLst>
          </p:cNvPr>
          <p:cNvCxnSpPr>
            <a:cxnSpLocks/>
            <a:stCxn id="12" idx="6"/>
            <a:endCxn id="13" idx="2"/>
          </p:cNvCxnSpPr>
          <p:nvPr/>
        </p:nvCxnSpPr>
        <p:spPr>
          <a:xfrm flipV="1">
            <a:off x="1872281" y="667767"/>
            <a:ext cx="723048" cy="638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7E3C64-5E8A-CC42-88F7-AA7AEBB9C4A5}"/>
              </a:ext>
            </a:extLst>
          </p:cNvPr>
          <p:cNvCxnSpPr>
            <a:cxnSpLocks/>
            <a:stCxn id="14" idx="2"/>
            <a:endCxn id="13" idx="6"/>
          </p:cNvCxnSpPr>
          <p:nvPr/>
        </p:nvCxnSpPr>
        <p:spPr>
          <a:xfrm flipH="1">
            <a:off x="2767857" y="572099"/>
            <a:ext cx="440611" cy="95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70D206-B123-D04B-AEB2-93C02F17008C}"/>
              </a:ext>
            </a:extLst>
          </p:cNvPr>
          <p:cNvCxnSpPr>
            <a:cxnSpLocks/>
            <a:stCxn id="13" idx="4"/>
            <a:endCxn id="16" idx="0"/>
          </p:cNvCxnSpPr>
          <p:nvPr/>
        </p:nvCxnSpPr>
        <p:spPr>
          <a:xfrm>
            <a:off x="2681593" y="754031"/>
            <a:ext cx="97742" cy="303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03CC4B-E429-B74F-A2B9-6065ACB952A8}"/>
              </a:ext>
            </a:extLst>
          </p:cNvPr>
          <p:cNvCxnSpPr>
            <a:cxnSpLocks/>
            <a:stCxn id="16" idx="4"/>
            <a:endCxn id="19" idx="0"/>
          </p:cNvCxnSpPr>
          <p:nvPr/>
        </p:nvCxnSpPr>
        <p:spPr>
          <a:xfrm>
            <a:off x="2779335" y="1229829"/>
            <a:ext cx="619544" cy="27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E2CE5B-3B30-C64E-9FD1-DA006F9F269E}"/>
              </a:ext>
            </a:extLst>
          </p:cNvPr>
          <p:cNvCxnSpPr>
            <a:cxnSpLocks/>
            <a:stCxn id="17" idx="4"/>
            <a:endCxn id="20" idx="0"/>
          </p:cNvCxnSpPr>
          <p:nvPr/>
        </p:nvCxnSpPr>
        <p:spPr>
          <a:xfrm flipH="1">
            <a:off x="3292811" y="902696"/>
            <a:ext cx="380911" cy="177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59EAD7-B48C-444B-AA97-645733550A2E}"/>
              </a:ext>
            </a:extLst>
          </p:cNvPr>
          <p:cNvCxnSpPr>
            <a:cxnSpLocks/>
            <a:stCxn id="20" idx="2"/>
            <a:endCxn id="19" idx="6"/>
          </p:cNvCxnSpPr>
          <p:nvPr/>
        </p:nvCxnSpPr>
        <p:spPr>
          <a:xfrm>
            <a:off x="3206547" y="1166521"/>
            <a:ext cx="278596" cy="423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3875A3-6369-B242-911A-ABA88A2BF337}"/>
              </a:ext>
            </a:extLst>
          </p:cNvPr>
          <p:cNvCxnSpPr>
            <a:cxnSpLocks/>
            <a:stCxn id="15" idx="6"/>
            <a:endCxn id="16" idx="2"/>
          </p:cNvCxnSpPr>
          <p:nvPr/>
        </p:nvCxnSpPr>
        <p:spPr>
          <a:xfrm flipV="1">
            <a:off x="2499026" y="1143565"/>
            <a:ext cx="194045" cy="53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0E72A7-0D6E-4649-A26F-078EDDF9B14E}"/>
              </a:ext>
            </a:extLst>
          </p:cNvPr>
          <p:cNvCxnSpPr>
            <a:cxnSpLocks/>
            <a:stCxn id="18" idx="6"/>
            <a:endCxn id="19" idx="2"/>
          </p:cNvCxnSpPr>
          <p:nvPr/>
        </p:nvCxnSpPr>
        <p:spPr>
          <a:xfrm flipV="1">
            <a:off x="2970684" y="1590365"/>
            <a:ext cx="341931" cy="201526"/>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98A7992-5C27-BD4B-AED3-9BFD37BCCEE3}"/>
              </a:ext>
            </a:extLst>
          </p:cNvPr>
          <p:cNvSpPr txBox="1"/>
          <p:nvPr/>
        </p:nvSpPr>
        <p:spPr>
          <a:xfrm>
            <a:off x="6096000" y="1101346"/>
            <a:ext cx="4168642" cy="369332"/>
          </a:xfrm>
          <a:prstGeom prst="rect">
            <a:avLst/>
          </a:prstGeom>
          <a:noFill/>
        </p:spPr>
        <p:txBody>
          <a:bodyPr wrap="none" rtlCol="0">
            <a:spAutoFit/>
          </a:bodyPr>
          <a:lstStyle/>
          <a:p>
            <a:r>
              <a:rPr lang="en-US" dirty="0">
                <a:latin typeface="Chalkboard" panose="03050602040202020205" pitchFamily="66" charset="77"/>
              </a:rPr>
              <a:t>Graph Convolution Networks in Spatial</a:t>
            </a:r>
          </a:p>
        </p:txBody>
      </p:sp>
      <p:sp>
        <p:nvSpPr>
          <p:cNvPr id="64" name="Rectangle 63">
            <a:extLst>
              <a:ext uri="{FF2B5EF4-FFF2-40B4-BE49-F238E27FC236}">
                <a16:creationId xmlns:a16="http://schemas.microsoft.com/office/drawing/2014/main" id="{312640C3-B80B-7245-ADC0-29F504AD2880}"/>
              </a:ext>
            </a:extLst>
          </p:cNvPr>
          <p:cNvSpPr/>
          <p:nvPr/>
        </p:nvSpPr>
        <p:spPr>
          <a:xfrm>
            <a:off x="3537253" y="3059668"/>
            <a:ext cx="1861792" cy="369332"/>
          </a:xfrm>
          <a:prstGeom prst="rect">
            <a:avLst/>
          </a:prstGeom>
        </p:spPr>
        <p:txBody>
          <a:bodyPr wrap="none">
            <a:spAutoFit/>
          </a:bodyPr>
          <a:lstStyle/>
          <a:p>
            <a:r>
              <a:rPr lang="en-US" dirty="0">
                <a:latin typeface="Chalkboard" panose="03050602040202020205" pitchFamily="66" charset="77"/>
              </a:rPr>
              <a:t>How about this?</a:t>
            </a:r>
          </a:p>
        </p:txBody>
      </p:sp>
      <p:sp>
        <p:nvSpPr>
          <p:cNvPr id="62" name="TextBox 61">
            <a:extLst>
              <a:ext uri="{FF2B5EF4-FFF2-40B4-BE49-F238E27FC236}">
                <a16:creationId xmlns:a16="http://schemas.microsoft.com/office/drawing/2014/main" id="{4AF1D804-B281-1B43-816E-1D6B4976AEBE}"/>
              </a:ext>
            </a:extLst>
          </p:cNvPr>
          <p:cNvSpPr txBox="1"/>
          <p:nvPr/>
        </p:nvSpPr>
        <p:spPr>
          <a:xfrm>
            <a:off x="6021519" y="2994566"/>
            <a:ext cx="4387291" cy="369332"/>
          </a:xfrm>
          <a:prstGeom prst="rect">
            <a:avLst/>
          </a:prstGeom>
          <a:noFill/>
        </p:spPr>
        <p:txBody>
          <a:bodyPr wrap="none" rtlCol="0">
            <a:spAutoFit/>
          </a:bodyPr>
          <a:lstStyle/>
          <a:p>
            <a:r>
              <a:rPr lang="en-US" dirty="0">
                <a:latin typeface="Chalkboard" panose="03050602040202020205" pitchFamily="66" charset="77"/>
              </a:rPr>
              <a:t>Graph Convolution Networks in S</a:t>
            </a:r>
            <a:r>
              <a:rPr lang="en-US" dirty="0"/>
              <a:t>pectrum</a:t>
            </a:r>
            <a:endParaRPr lang="en-US" dirty="0">
              <a:latin typeface="Chalkboard" panose="03050602040202020205" pitchFamily="66" charset="77"/>
            </a:endParaRPr>
          </a:p>
        </p:txBody>
      </p:sp>
      <p:sp>
        <p:nvSpPr>
          <p:cNvPr id="42" name="Rectangle 41">
            <a:extLst>
              <a:ext uri="{FF2B5EF4-FFF2-40B4-BE49-F238E27FC236}">
                <a16:creationId xmlns:a16="http://schemas.microsoft.com/office/drawing/2014/main" id="{0946FDB1-DCF7-8844-974C-3F1A4C8612AC}"/>
              </a:ext>
            </a:extLst>
          </p:cNvPr>
          <p:cNvSpPr/>
          <p:nvPr/>
        </p:nvSpPr>
        <p:spPr>
          <a:xfrm>
            <a:off x="2550698" y="2236020"/>
            <a:ext cx="1696362" cy="369332"/>
          </a:xfrm>
          <a:prstGeom prst="rect">
            <a:avLst/>
          </a:prstGeom>
          <a:solidFill>
            <a:srgbClr val="FFC000"/>
          </a:solidFill>
        </p:spPr>
        <p:txBody>
          <a:bodyPr wrap="none">
            <a:spAutoFit/>
          </a:bodyPr>
          <a:lstStyle/>
          <a:p>
            <a:r>
              <a:rPr lang="en-US" dirty="0">
                <a:latin typeface="Chalkboard" panose="03050602040202020205" pitchFamily="66" charset="77"/>
              </a:rPr>
              <a:t>Spatial domain</a:t>
            </a:r>
            <a:endParaRPr lang="en-US" dirty="0"/>
          </a:p>
        </p:txBody>
      </p:sp>
      <p:sp>
        <p:nvSpPr>
          <p:cNvPr id="65" name="Rectangle 64">
            <a:extLst>
              <a:ext uri="{FF2B5EF4-FFF2-40B4-BE49-F238E27FC236}">
                <a16:creationId xmlns:a16="http://schemas.microsoft.com/office/drawing/2014/main" id="{4BBC851D-FDF0-9647-941D-0DB69DEE9CB0}"/>
              </a:ext>
            </a:extLst>
          </p:cNvPr>
          <p:cNvSpPr/>
          <p:nvPr/>
        </p:nvSpPr>
        <p:spPr>
          <a:xfrm>
            <a:off x="6683832" y="2154664"/>
            <a:ext cx="1696362" cy="369332"/>
          </a:xfrm>
          <a:prstGeom prst="rect">
            <a:avLst/>
          </a:prstGeom>
          <a:solidFill>
            <a:srgbClr val="FFC000"/>
          </a:solidFill>
        </p:spPr>
        <p:txBody>
          <a:bodyPr wrap="none">
            <a:spAutoFit/>
          </a:bodyPr>
          <a:lstStyle/>
          <a:p>
            <a:r>
              <a:rPr lang="en-US" dirty="0">
                <a:latin typeface="Chalkboard" panose="03050602040202020205" pitchFamily="66" charset="77"/>
              </a:rPr>
              <a:t>Spatial domain</a:t>
            </a:r>
            <a:endParaRPr lang="en-US" dirty="0"/>
          </a:p>
        </p:txBody>
      </p:sp>
      <p:sp>
        <p:nvSpPr>
          <p:cNvPr id="66" name="Rectangle 65">
            <a:extLst>
              <a:ext uri="{FF2B5EF4-FFF2-40B4-BE49-F238E27FC236}">
                <a16:creationId xmlns:a16="http://schemas.microsoft.com/office/drawing/2014/main" id="{EFA88099-379E-684C-B638-22A77502D76C}"/>
              </a:ext>
            </a:extLst>
          </p:cNvPr>
          <p:cNvSpPr/>
          <p:nvPr/>
        </p:nvSpPr>
        <p:spPr>
          <a:xfrm>
            <a:off x="2411609" y="4321494"/>
            <a:ext cx="1696362" cy="369332"/>
          </a:xfrm>
          <a:prstGeom prst="rect">
            <a:avLst/>
          </a:prstGeom>
          <a:solidFill>
            <a:srgbClr val="FFC000"/>
          </a:solidFill>
        </p:spPr>
        <p:txBody>
          <a:bodyPr wrap="none">
            <a:spAutoFit/>
          </a:bodyPr>
          <a:lstStyle/>
          <a:p>
            <a:r>
              <a:rPr lang="en-US" dirty="0">
                <a:latin typeface="Chalkboard" panose="03050602040202020205" pitchFamily="66" charset="77"/>
              </a:rPr>
              <a:t>Spatial domain</a:t>
            </a:r>
            <a:endParaRPr lang="en-US" dirty="0"/>
          </a:p>
        </p:txBody>
      </p:sp>
      <p:sp>
        <p:nvSpPr>
          <p:cNvPr id="67" name="Rectangle 66">
            <a:extLst>
              <a:ext uri="{FF2B5EF4-FFF2-40B4-BE49-F238E27FC236}">
                <a16:creationId xmlns:a16="http://schemas.microsoft.com/office/drawing/2014/main" id="{CA7A511B-E82B-0647-B202-0014AB96C5DB}"/>
              </a:ext>
            </a:extLst>
          </p:cNvPr>
          <p:cNvSpPr/>
          <p:nvPr/>
        </p:nvSpPr>
        <p:spPr>
          <a:xfrm>
            <a:off x="7115383" y="4125337"/>
            <a:ext cx="1854482" cy="369332"/>
          </a:xfrm>
          <a:prstGeom prst="rect">
            <a:avLst/>
          </a:prstGeom>
          <a:solidFill>
            <a:srgbClr val="00B0F0"/>
          </a:solidFill>
        </p:spPr>
        <p:txBody>
          <a:bodyPr wrap="none">
            <a:spAutoFit/>
          </a:bodyPr>
          <a:lstStyle/>
          <a:p>
            <a:r>
              <a:rPr lang="en-US" dirty="0">
                <a:latin typeface="Chalkboard" panose="03050602040202020205" pitchFamily="66" charset="77"/>
              </a:rPr>
              <a:t>Spectral domain</a:t>
            </a:r>
            <a:endParaRPr lang="en-US" dirty="0"/>
          </a:p>
        </p:txBody>
      </p:sp>
      <p:sp>
        <p:nvSpPr>
          <p:cNvPr id="44" name="Slide Number Placeholder 43">
            <a:extLst>
              <a:ext uri="{FF2B5EF4-FFF2-40B4-BE49-F238E27FC236}">
                <a16:creationId xmlns:a16="http://schemas.microsoft.com/office/drawing/2014/main" id="{49A45454-6CF2-AC4C-99CD-3451DF50944E}"/>
              </a:ext>
            </a:extLst>
          </p:cNvPr>
          <p:cNvSpPr>
            <a:spLocks noGrp="1"/>
          </p:cNvSpPr>
          <p:nvPr>
            <p:ph type="sldNum" sz="quarter" idx="12"/>
          </p:nvPr>
        </p:nvSpPr>
        <p:spPr/>
        <p:txBody>
          <a:bodyPr/>
          <a:lstStyle/>
          <a:p>
            <a:fld id="{9BC51837-F73B-B545-9612-D6E925B443BC}" type="slidenum">
              <a:rPr lang="en-US" smtClean="0"/>
              <a:t>23</a:t>
            </a:fld>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9316E47-1B95-D94D-A00C-6AABBDC77999}"/>
                  </a:ext>
                </a:extLst>
              </p:cNvPr>
              <p:cNvSpPr txBox="1"/>
              <p:nvPr/>
            </p:nvSpPr>
            <p:spPr>
              <a:xfrm>
                <a:off x="353833" y="4965858"/>
                <a:ext cx="400046"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99316E47-1B95-D94D-A00C-6AABBDC77999}"/>
                  </a:ext>
                </a:extLst>
              </p:cNvPr>
              <p:cNvSpPr txBox="1">
                <a:spLocks noRot="1" noChangeAspect="1" noMove="1" noResize="1" noEditPoints="1" noAdjustHandles="1" noChangeArrowheads="1" noChangeShapeType="1" noTextEdit="1"/>
              </p:cNvSpPr>
              <p:nvPr/>
            </p:nvSpPr>
            <p:spPr>
              <a:xfrm>
                <a:off x="353833" y="4965858"/>
                <a:ext cx="400046" cy="304186"/>
              </a:xfrm>
              <a:prstGeom prst="rect">
                <a:avLst/>
              </a:prstGeom>
              <a:blipFill>
                <a:blip r:embed="rId2"/>
                <a:stretch>
                  <a:fillRect l="-6250" r="-937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D9E3298-18EA-9441-A384-D51D4FD73BFC}"/>
                  </a:ext>
                </a:extLst>
              </p:cNvPr>
              <p:cNvSpPr txBox="1"/>
              <p:nvPr/>
            </p:nvSpPr>
            <p:spPr>
              <a:xfrm>
                <a:off x="117457" y="3457857"/>
                <a:ext cx="414152"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b>
                      </m:sSub>
                    </m:oMath>
                  </m:oMathPara>
                </a14:m>
                <a:endParaRPr lang="en-US" dirty="0"/>
              </a:p>
            </p:txBody>
          </p:sp>
        </mc:Choice>
        <mc:Fallback xmlns="">
          <p:sp>
            <p:nvSpPr>
              <p:cNvPr id="56" name="TextBox 55">
                <a:extLst>
                  <a:ext uri="{FF2B5EF4-FFF2-40B4-BE49-F238E27FC236}">
                    <a16:creationId xmlns:a16="http://schemas.microsoft.com/office/drawing/2014/main" id="{8D9E3298-18EA-9441-A384-D51D4FD73BFC}"/>
                  </a:ext>
                </a:extLst>
              </p:cNvPr>
              <p:cNvSpPr txBox="1">
                <a:spLocks noRot="1" noChangeAspect="1" noMove="1" noResize="1" noEditPoints="1" noAdjustHandles="1" noChangeArrowheads="1" noChangeShapeType="1" noTextEdit="1"/>
              </p:cNvSpPr>
              <p:nvPr/>
            </p:nvSpPr>
            <p:spPr>
              <a:xfrm>
                <a:off x="117457" y="3457857"/>
                <a:ext cx="414152" cy="304186"/>
              </a:xfrm>
              <a:prstGeom prst="rect">
                <a:avLst/>
              </a:prstGeom>
              <a:blipFill>
                <a:blip r:embed="rId3"/>
                <a:stretch>
                  <a:fillRect l="-5882" r="-8824" b="-2400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5F2F71F-AC4B-F941-90FB-6FD015E6FD02}"/>
              </a:ext>
            </a:extLst>
          </p:cNvPr>
          <p:cNvGrpSpPr/>
          <p:nvPr/>
        </p:nvGrpSpPr>
        <p:grpSpPr>
          <a:xfrm>
            <a:off x="520192" y="3071302"/>
            <a:ext cx="172528" cy="850954"/>
            <a:chOff x="451721" y="5431667"/>
            <a:chExt cx="172528" cy="850954"/>
          </a:xfrm>
        </p:grpSpPr>
        <p:sp>
          <p:nvSpPr>
            <p:cNvPr id="46" name="Oval 45">
              <a:extLst>
                <a:ext uri="{FF2B5EF4-FFF2-40B4-BE49-F238E27FC236}">
                  <a16:creationId xmlns:a16="http://schemas.microsoft.com/office/drawing/2014/main" id="{7339EEFB-5EAA-7B42-9F77-3E15F0866E40}"/>
                </a:ext>
              </a:extLst>
            </p:cNvPr>
            <p:cNvSpPr/>
            <p:nvPr/>
          </p:nvSpPr>
          <p:spPr>
            <a:xfrm>
              <a:off x="451721"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0816C8F0-2561-784F-BFDD-CE4C30886A30}"/>
                </a:ext>
              </a:extLst>
            </p:cNvPr>
            <p:cNvCxnSpPr/>
            <p:nvPr/>
          </p:nvCxnSpPr>
          <p:spPr>
            <a:xfrm>
              <a:off x="552379" y="5431667"/>
              <a:ext cx="0" cy="678426"/>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290DA28-58F1-1C4E-993C-4C7E7D6952F3}"/>
              </a:ext>
            </a:extLst>
          </p:cNvPr>
          <p:cNvGrpSpPr/>
          <p:nvPr/>
        </p:nvGrpSpPr>
        <p:grpSpPr>
          <a:xfrm>
            <a:off x="1142666" y="3113818"/>
            <a:ext cx="172528" cy="1308258"/>
            <a:chOff x="858503" y="4974363"/>
            <a:chExt cx="172528" cy="1308258"/>
          </a:xfrm>
        </p:grpSpPr>
        <p:sp>
          <p:nvSpPr>
            <p:cNvPr id="48" name="Oval 47">
              <a:extLst>
                <a:ext uri="{FF2B5EF4-FFF2-40B4-BE49-F238E27FC236}">
                  <a16:creationId xmlns:a16="http://schemas.microsoft.com/office/drawing/2014/main" id="{6E2E468E-19C3-824D-B0A3-F0895A2AA315}"/>
                </a:ext>
              </a:extLst>
            </p:cNvPr>
            <p:cNvSpPr/>
            <p:nvPr/>
          </p:nvSpPr>
          <p:spPr>
            <a:xfrm>
              <a:off x="858503"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7CDFACC-DE3B-474D-B437-EED68E9D797F}"/>
                </a:ext>
              </a:extLst>
            </p:cNvPr>
            <p:cNvCxnSpPr>
              <a:cxnSpLocks/>
            </p:cNvCxnSpPr>
            <p:nvPr/>
          </p:nvCxnSpPr>
          <p:spPr>
            <a:xfrm>
              <a:off x="944767" y="4974363"/>
              <a:ext cx="0" cy="113327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5CC04DA3-F432-5B4C-AE06-F07006FAC2EE}"/>
              </a:ext>
            </a:extLst>
          </p:cNvPr>
          <p:cNvGrpSpPr/>
          <p:nvPr/>
        </p:nvGrpSpPr>
        <p:grpSpPr>
          <a:xfrm>
            <a:off x="649111" y="4383862"/>
            <a:ext cx="172528" cy="638556"/>
            <a:chOff x="1265285" y="5644065"/>
            <a:chExt cx="172528" cy="638556"/>
          </a:xfrm>
        </p:grpSpPr>
        <p:sp>
          <p:nvSpPr>
            <p:cNvPr id="49" name="Oval 48">
              <a:extLst>
                <a:ext uri="{FF2B5EF4-FFF2-40B4-BE49-F238E27FC236}">
                  <a16:creationId xmlns:a16="http://schemas.microsoft.com/office/drawing/2014/main" id="{96F95654-0B81-6246-816C-CA3FD52A6992}"/>
                </a:ext>
              </a:extLst>
            </p:cNvPr>
            <p:cNvSpPr/>
            <p:nvPr/>
          </p:nvSpPr>
          <p:spPr>
            <a:xfrm>
              <a:off x="1265285"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19A76316-02BF-2D44-8A5D-AA13A599B4FE}"/>
                </a:ext>
              </a:extLst>
            </p:cNvPr>
            <p:cNvCxnSpPr>
              <a:cxnSpLocks/>
            </p:cNvCxnSpPr>
            <p:nvPr/>
          </p:nvCxnSpPr>
          <p:spPr>
            <a:xfrm>
              <a:off x="1354162" y="5644065"/>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0D283EE-8EED-9A4D-89DD-07956AC70AB3}"/>
              </a:ext>
            </a:extLst>
          </p:cNvPr>
          <p:cNvGrpSpPr/>
          <p:nvPr/>
        </p:nvGrpSpPr>
        <p:grpSpPr>
          <a:xfrm>
            <a:off x="1653570" y="4221817"/>
            <a:ext cx="172528" cy="896134"/>
            <a:chOff x="3709747" y="5386487"/>
            <a:chExt cx="172528" cy="896134"/>
          </a:xfrm>
        </p:grpSpPr>
        <p:sp>
          <p:nvSpPr>
            <p:cNvPr id="53" name="Oval 52">
              <a:extLst>
                <a:ext uri="{FF2B5EF4-FFF2-40B4-BE49-F238E27FC236}">
                  <a16:creationId xmlns:a16="http://schemas.microsoft.com/office/drawing/2014/main" id="{A5C1697C-042B-1C44-A22A-D647BAEE5294}"/>
                </a:ext>
              </a:extLst>
            </p:cNvPr>
            <p:cNvSpPr/>
            <p:nvPr/>
          </p:nvSpPr>
          <p:spPr>
            <a:xfrm>
              <a:off x="3709747"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F2056FEA-C217-0D49-90BB-7E640CE4B988}"/>
                </a:ext>
              </a:extLst>
            </p:cNvPr>
            <p:cNvCxnSpPr>
              <a:cxnSpLocks/>
            </p:cNvCxnSpPr>
            <p:nvPr/>
          </p:nvCxnSpPr>
          <p:spPr>
            <a:xfrm>
              <a:off x="3805002" y="5386487"/>
              <a:ext cx="0" cy="721147"/>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FD20C4FC-A9C7-AE42-9C64-8D93C57ACE71}"/>
              </a:ext>
            </a:extLst>
          </p:cNvPr>
          <p:cNvGrpSpPr/>
          <p:nvPr/>
        </p:nvGrpSpPr>
        <p:grpSpPr>
          <a:xfrm>
            <a:off x="1708343" y="3091237"/>
            <a:ext cx="172528" cy="638556"/>
            <a:chOff x="2896183" y="5644065"/>
            <a:chExt cx="172528" cy="638556"/>
          </a:xfrm>
        </p:grpSpPr>
        <p:sp>
          <p:nvSpPr>
            <p:cNvPr id="50" name="Oval 49">
              <a:extLst>
                <a:ext uri="{FF2B5EF4-FFF2-40B4-BE49-F238E27FC236}">
                  <a16:creationId xmlns:a16="http://schemas.microsoft.com/office/drawing/2014/main" id="{3E2780E2-861B-5E4D-B49D-222E0ECF0E9C}"/>
                </a:ext>
              </a:extLst>
            </p:cNvPr>
            <p:cNvSpPr/>
            <p:nvPr/>
          </p:nvSpPr>
          <p:spPr>
            <a:xfrm>
              <a:off x="2896183"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B9F285DB-7D21-C44B-BB4C-3233BF671EC0}"/>
                </a:ext>
              </a:extLst>
            </p:cNvPr>
            <p:cNvCxnSpPr>
              <a:cxnSpLocks/>
            </p:cNvCxnSpPr>
            <p:nvPr/>
          </p:nvCxnSpPr>
          <p:spPr>
            <a:xfrm>
              <a:off x="2976781" y="5644065"/>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4C8703B-F718-B04A-A71B-5F9A96FF39B0}"/>
              </a:ext>
            </a:extLst>
          </p:cNvPr>
          <p:cNvGrpSpPr/>
          <p:nvPr/>
        </p:nvGrpSpPr>
        <p:grpSpPr>
          <a:xfrm>
            <a:off x="2021268" y="3224534"/>
            <a:ext cx="172528" cy="1197542"/>
            <a:chOff x="3302965" y="5085079"/>
            <a:chExt cx="172528" cy="1197542"/>
          </a:xfrm>
        </p:grpSpPr>
        <p:sp>
          <p:nvSpPr>
            <p:cNvPr id="51" name="Oval 50">
              <a:extLst>
                <a:ext uri="{FF2B5EF4-FFF2-40B4-BE49-F238E27FC236}">
                  <a16:creationId xmlns:a16="http://schemas.microsoft.com/office/drawing/2014/main" id="{98630A81-015E-6B4A-B881-B2F8937F8472}"/>
                </a:ext>
              </a:extLst>
            </p:cNvPr>
            <p:cNvSpPr/>
            <p:nvPr/>
          </p:nvSpPr>
          <p:spPr>
            <a:xfrm>
              <a:off x="3302965" y="6110093"/>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F95E57DE-D628-7044-83CF-36300F9CC5D2}"/>
                </a:ext>
              </a:extLst>
            </p:cNvPr>
            <p:cNvCxnSpPr>
              <a:cxnSpLocks/>
            </p:cNvCxnSpPr>
            <p:nvPr/>
          </p:nvCxnSpPr>
          <p:spPr>
            <a:xfrm>
              <a:off x="3398813" y="5085079"/>
              <a:ext cx="0" cy="1022555"/>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A5CE4C50-F33D-D844-9AF2-00FF8AD7C038}"/>
              </a:ext>
            </a:extLst>
          </p:cNvPr>
          <p:cNvCxnSpPr>
            <a:cxnSpLocks/>
            <a:stCxn id="46" idx="6"/>
            <a:endCxn id="48" idx="2"/>
          </p:cNvCxnSpPr>
          <p:nvPr/>
        </p:nvCxnSpPr>
        <p:spPr>
          <a:xfrm>
            <a:off x="692720" y="3835992"/>
            <a:ext cx="449946" cy="49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13513C-1B25-9B42-8BF4-265B9AF09E56}"/>
              </a:ext>
            </a:extLst>
          </p:cNvPr>
          <p:cNvCxnSpPr>
            <a:cxnSpLocks/>
            <a:stCxn id="49" idx="6"/>
            <a:endCxn id="48" idx="3"/>
          </p:cNvCxnSpPr>
          <p:nvPr/>
        </p:nvCxnSpPr>
        <p:spPr>
          <a:xfrm flipV="1">
            <a:off x="821639" y="4396810"/>
            <a:ext cx="346293" cy="53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53C9D9-0B95-B54C-98CD-99D1E056EB0F}"/>
              </a:ext>
            </a:extLst>
          </p:cNvPr>
          <p:cNvCxnSpPr>
            <a:cxnSpLocks/>
            <a:stCxn id="48" idx="7"/>
            <a:endCxn id="50" idx="3"/>
          </p:cNvCxnSpPr>
          <p:nvPr/>
        </p:nvCxnSpPr>
        <p:spPr>
          <a:xfrm flipV="1">
            <a:off x="1289928" y="3704527"/>
            <a:ext cx="443681" cy="57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F1E7106-4B36-F449-9C9E-7605BC0A6C40}"/>
              </a:ext>
            </a:extLst>
          </p:cNvPr>
          <p:cNvCxnSpPr>
            <a:cxnSpLocks/>
            <a:stCxn id="50" idx="5"/>
            <a:endCxn id="51" idx="2"/>
          </p:cNvCxnSpPr>
          <p:nvPr/>
        </p:nvCxnSpPr>
        <p:spPr>
          <a:xfrm>
            <a:off x="1855605" y="3704527"/>
            <a:ext cx="165663" cy="63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C25F5-C751-F74B-A39D-91EC1BDDC83C}"/>
              </a:ext>
            </a:extLst>
          </p:cNvPr>
          <p:cNvCxnSpPr>
            <a:cxnSpLocks/>
            <a:stCxn id="48" idx="5"/>
            <a:endCxn id="53" idx="2"/>
          </p:cNvCxnSpPr>
          <p:nvPr/>
        </p:nvCxnSpPr>
        <p:spPr>
          <a:xfrm>
            <a:off x="1289928" y="4396810"/>
            <a:ext cx="363642" cy="6348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24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5" grpId="0" animBg="1"/>
      <p:bldP spid="66" grpId="0" animBg="1"/>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4387291" cy="369332"/>
          </a:xfrm>
          <a:prstGeom prst="rect">
            <a:avLst/>
          </a:prstGeom>
          <a:noFill/>
        </p:spPr>
        <p:txBody>
          <a:bodyPr wrap="none" rtlCol="0">
            <a:spAutoFit/>
          </a:bodyPr>
          <a:lstStyle/>
          <a:p>
            <a:r>
              <a:rPr lang="en-US" dirty="0">
                <a:latin typeface="Chalkboard" panose="03050602040202020205" pitchFamily="66" charset="77"/>
              </a:rPr>
              <a:t>Graph Convolution Networks in S</a:t>
            </a:r>
            <a:r>
              <a:rPr lang="en-US" dirty="0"/>
              <a:t>pectrum</a:t>
            </a:r>
            <a:endParaRPr lang="en-US" dirty="0">
              <a:latin typeface="Chalkboard" panose="03050602040202020205" pitchFamily="66" charset="77"/>
            </a:endParaRPr>
          </a:p>
        </p:txBody>
      </p:sp>
      <p:sp>
        <p:nvSpPr>
          <p:cNvPr id="2" name="TextBox 1">
            <a:extLst>
              <a:ext uri="{FF2B5EF4-FFF2-40B4-BE49-F238E27FC236}">
                <a16:creationId xmlns:a16="http://schemas.microsoft.com/office/drawing/2014/main" id="{D276B0E1-68D7-7641-9A4B-475597365F39}"/>
              </a:ext>
            </a:extLst>
          </p:cNvPr>
          <p:cNvSpPr txBox="1"/>
          <p:nvPr/>
        </p:nvSpPr>
        <p:spPr>
          <a:xfrm>
            <a:off x="849349" y="2021082"/>
            <a:ext cx="4715109" cy="2815835"/>
          </a:xfrm>
          <a:prstGeom prst="rect">
            <a:avLst/>
          </a:prstGeom>
          <a:noFill/>
        </p:spPr>
        <p:txBody>
          <a:bodyPr wrap="square" rtlCol="0">
            <a:spAutoFit/>
          </a:bodyPr>
          <a:lstStyle/>
          <a:p>
            <a:pPr marL="342900" indent="-342900">
              <a:lnSpc>
                <a:spcPct val="150000"/>
              </a:lnSpc>
              <a:buFont typeface="+mj-lt"/>
              <a:buAutoNum type="alphaUcPeriod"/>
            </a:pPr>
            <a:r>
              <a:rPr lang="en-US" sz="2000" dirty="0">
                <a:latin typeface="Chalkboard" panose="03050602040202020205" pitchFamily="66" charset="77"/>
              </a:rPr>
              <a:t>Prerequisite Knowledge</a:t>
            </a:r>
          </a:p>
          <a:p>
            <a:pPr marL="342900" indent="-342900">
              <a:lnSpc>
                <a:spcPct val="150000"/>
              </a:lnSpc>
              <a:buFont typeface="+mj-lt"/>
              <a:buAutoNum type="alphaUcPeriod"/>
            </a:pPr>
            <a:r>
              <a:rPr lang="en-US" sz="2000" dirty="0">
                <a:latin typeface="Chalkboard" panose="03050602040202020205" pitchFamily="66" charset="77"/>
              </a:rPr>
              <a:t>Fourier Transform</a:t>
            </a:r>
          </a:p>
          <a:p>
            <a:pPr marL="342900" indent="-342900">
              <a:lnSpc>
                <a:spcPct val="150000"/>
              </a:lnSpc>
              <a:buFont typeface="+mj-lt"/>
              <a:buAutoNum type="alphaUcPeriod"/>
            </a:pPr>
            <a:r>
              <a:rPr lang="en-US" sz="2000" dirty="0">
                <a:latin typeface="Chalkboard" panose="03050602040202020205" pitchFamily="66" charset="77"/>
              </a:rPr>
              <a:t>Graph Laplacian</a:t>
            </a:r>
            <a:r>
              <a:rPr lang="zh-CN" altLang="en-US" sz="2000" dirty="0">
                <a:latin typeface="Chalkboard" panose="03050602040202020205" pitchFamily="66" charset="77"/>
              </a:rPr>
              <a:t> </a:t>
            </a:r>
            <a:r>
              <a:rPr lang="en-US" altLang="zh-CN" sz="2000" dirty="0">
                <a:latin typeface="Chalkboard" panose="03050602040202020205" pitchFamily="66" charset="77"/>
              </a:rPr>
              <a:t>and its Properties</a:t>
            </a:r>
          </a:p>
          <a:p>
            <a:pPr marL="342900" indent="-342900">
              <a:lnSpc>
                <a:spcPct val="150000"/>
              </a:lnSpc>
              <a:buFont typeface="+mj-lt"/>
              <a:buAutoNum type="alphaUcPeriod"/>
            </a:pPr>
            <a:r>
              <a:rPr lang="en-US" sz="2000" dirty="0">
                <a:latin typeface="Chalkboard" panose="03050602040202020205" pitchFamily="66" charset="77"/>
              </a:rPr>
              <a:t>Graph Fourier Transform</a:t>
            </a:r>
          </a:p>
          <a:p>
            <a:pPr marL="342900" indent="-342900">
              <a:lnSpc>
                <a:spcPct val="150000"/>
              </a:lnSpc>
              <a:buFont typeface="+mj-lt"/>
              <a:buAutoNum type="alphaUcPeriod"/>
            </a:pPr>
            <a:r>
              <a:rPr lang="en-US" sz="2000" dirty="0">
                <a:latin typeface="Chalkboard" panose="03050602040202020205" pitchFamily="66" charset="77"/>
              </a:rPr>
              <a:t>Spectral Graph Convolution</a:t>
            </a:r>
          </a:p>
          <a:p>
            <a:pPr marL="342900" indent="-342900">
              <a:lnSpc>
                <a:spcPct val="150000"/>
              </a:lnSpc>
              <a:buFont typeface="+mj-lt"/>
              <a:buAutoNum type="alphaUcPeriod"/>
            </a:pPr>
            <a:r>
              <a:rPr lang="en-US" sz="2000" dirty="0">
                <a:latin typeface="Chalkboard" panose="03050602040202020205" pitchFamily="66" charset="77"/>
              </a:rPr>
              <a:t>Convolution Kernel</a:t>
            </a:r>
          </a:p>
        </p:txBody>
      </p:sp>
      <p:sp>
        <p:nvSpPr>
          <p:cNvPr id="3" name="Slide Number Placeholder 2">
            <a:extLst>
              <a:ext uri="{FF2B5EF4-FFF2-40B4-BE49-F238E27FC236}">
                <a16:creationId xmlns:a16="http://schemas.microsoft.com/office/drawing/2014/main" id="{D27C4A22-69AD-CF4C-8447-5A5955D9DAE8}"/>
              </a:ext>
            </a:extLst>
          </p:cNvPr>
          <p:cNvSpPr>
            <a:spLocks noGrp="1"/>
          </p:cNvSpPr>
          <p:nvPr>
            <p:ph type="sldNum" sz="quarter" idx="12"/>
          </p:nvPr>
        </p:nvSpPr>
        <p:spPr/>
        <p:txBody>
          <a:bodyPr/>
          <a:lstStyle/>
          <a:p>
            <a:fld id="{9BC51837-F73B-B545-9612-D6E925B443BC}" type="slidenum">
              <a:rPr lang="en-US" smtClean="0"/>
              <a:t>24</a:t>
            </a:fld>
            <a:endParaRPr lang="en-US"/>
          </a:p>
        </p:txBody>
      </p:sp>
    </p:spTree>
    <p:extLst>
      <p:ext uri="{BB962C8B-B14F-4D97-AF65-F5344CB8AC3E}">
        <p14:creationId xmlns:p14="http://schemas.microsoft.com/office/powerpoint/2010/main" val="369101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177C34A-69F3-8143-934A-593DFAA62F4B}"/>
              </a:ext>
            </a:extLst>
          </p:cNvPr>
          <p:cNvCxnSpPr>
            <a:cxnSpLocks/>
          </p:cNvCxnSpPr>
          <p:nvPr/>
        </p:nvCxnSpPr>
        <p:spPr>
          <a:xfrm>
            <a:off x="6312668" y="3559509"/>
            <a:ext cx="4392864"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595390" cy="369332"/>
          </a:xfrm>
          <a:prstGeom prst="rect">
            <a:avLst/>
          </a:prstGeom>
          <a:noFill/>
        </p:spPr>
        <p:txBody>
          <a:bodyPr wrap="none" rtlCol="0">
            <a:spAutoFit/>
          </a:bodyPr>
          <a:lstStyle/>
          <a:p>
            <a:r>
              <a:rPr lang="en-US" dirty="0">
                <a:latin typeface="Chalkboard" panose="03050602040202020205" pitchFamily="66" charset="77"/>
              </a:rPr>
              <a:t>Prerequisite Knowledge</a:t>
            </a:r>
          </a:p>
        </p:txBody>
      </p:sp>
      <p:sp>
        <p:nvSpPr>
          <p:cNvPr id="3" name="Rectangle 2">
            <a:extLst>
              <a:ext uri="{FF2B5EF4-FFF2-40B4-BE49-F238E27FC236}">
                <a16:creationId xmlns:a16="http://schemas.microsoft.com/office/drawing/2014/main" id="{40B44D95-8F19-734E-9860-D1CF41C6EA36}"/>
              </a:ext>
            </a:extLst>
          </p:cNvPr>
          <p:cNvSpPr/>
          <p:nvPr/>
        </p:nvSpPr>
        <p:spPr>
          <a:xfrm>
            <a:off x="1839437" y="1318150"/>
            <a:ext cx="1474378" cy="369332"/>
          </a:xfrm>
          <a:prstGeom prst="rect">
            <a:avLst/>
          </a:prstGeom>
        </p:spPr>
        <p:txBody>
          <a:bodyPr wrap="none">
            <a:spAutoFit/>
          </a:bodyPr>
          <a:lstStyle/>
          <a:p>
            <a:r>
              <a:rPr lang="en-US" dirty="0">
                <a:latin typeface="Chalkboard" panose="03050602040202020205" pitchFamily="66" charset="77"/>
              </a:rPr>
              <a:t>Graph signal</a:t>
            </a:r>
          </a:p>
        </p:txBody>
      </p:sp>
      <p:sp>
        <p:nvSpPr>
          <p:cNvPr id="6" name="Rectangle 5">
            <a:extLst>
              <a:ext uri="{FF2B5EF4-FFF2-40B4-BE49-F238E27FC236}">
                <a16:creationId xmlns:a16="http://schemas.microsoft.com/office/drawing/2014/main" id="{5E051ED4-0E08-7D4C-A192-E5019D92FB38}"/>
              </a:ext>
            </a:extLst>
          </p:cNvPr>
          <p:cNvSpPr/>
          <p:nvPr/>
        </p:nvSpPr>
        <p:spPr>
          <a:xfrm>
            <a:off x="7706427" y="1397585"/>
            <a:ext cx="1370247" cy="369332"/>
          </a:xfrm>
          <a:prstGeom prst="rect">
            <a:avLst/>
          </a:prstGeom>
        </p:spPr>
        <p:txBody>
          <a:bodyPr wrap="none">
            <a:spAutoFit/>
          </a:bodyPr>
          <a:lstStyle/>
          <a:p>
            <a:r>
              <a:rPr lang="en-US" dirty="0">
                <a:latin typeface="Chalkboard" panose="03050602040202020205" pitchFamily="66" charset="77"/>
              </a:rPr>
              <a:t>Time series</a:t>
            </a:r>
          </a:p>
        </p:txBody>
      </p:sp>
      <p:sp>
        <p:nvSpPr>
          <p:cNvPr id="7" name="Oval 6">
            <a:extLst>
              <a:ext uri="{FF2B5EF4-FFF2-40B4-BE49-F238E27FC236}">
                <a16:creationId xmlns:a16="http://schemas.microsoft.com/office/drawing/2014/main" id="{9966849F-C0C4-9342-83B4-489B4186A7F7}"/>
              </a:ext>
            </a:extLst>
          </p:cNvPr>
          <p:cNvSpPr/>
          <p:nvPr/>
        </p:nvSpPr>
        <p:spPr>
          <a:xfrm>
            <a:off x="6592317"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CC611A0-1D30-B84E-AFA6-B5786AB96A89}"/>
              </a:ext>
            </a:extLst>
          </p:cNvPr>
          <p:cNvSpPr/>
          <p:nvPr/>
        </p:nvSpPr>
        <p:spPr>
          <a:xfrm>
            <a:off x="6999099"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B9306C-761D-9840-AF61-8FC3F74C3043}"/>
              </a:ext>
            </a:extLst>
          </p:cNvPr>
          <p:cNvSpPr/>
          <p:nvPr/>
        </p:nvSpPr>
        <p:spPr>
          <a:xfrm>
            <a:off x="7405881"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435C70-4CC2-AF48-8092-F027B8E1FBBB}"/>
              </a:ext>
            </a:extLst>
          </p:cNvPr>
          <p:cNvSpPr/>
          <p:nvPr/>
        </p:nvSpPr>
        <p:spPr>
          <a:xfrm>
            <a:off x="9036779"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B73019C-E880-EA4D-A637-AF28BD29972B}"/>
              </a:ext>
            </a:extLst>
          </p:cNvPr>
          <p:cNvSpPr/>
          <p:nvPr/>
        </p:nvSpPr>
        <p:spPr>
          <a:xfrm>
            <a:off x="9443561"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9E2CCA-80E7-4043-9B7E-AE341FB0871C}"/>
              </a:ext>
            </a:extLst>
          </p:cNvPr>
          <p:cNvSpPr/>
          <p:nvPr/>
        </p:nvSpPr>
        <p:spPr>
          <a:xfrm>
            <a:off x="9850343" y="3473245"/>
            <a:ext cx="172528" cy="1725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26F8A4F-6656-B74D-BF26-EDD079D94C42}"/>
                  </a:ext>
                </a:extLst>
              </p:cNvPr>
              <p:cNvSpPr txBox="1"/>
              <p:nvPr/>
            </p:nvSpPr>
            <p:spPr>
              <a:xfrm>
                <a:off x="6547029" y="3645773"/>
                <a:ext cx="400046"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B26F8A4F-6656-B74D-BF26-EDD079D94C42}"/>
                  </a:ext>
                </a:extLst>
              </p:cNvPr>
              <p:cNvSpPr txBox="1">
                <a:spLocks noRot="1" noChangeAspect="1" noMove="1" noResize="1" noEditPoints="1" noAdjustHandles="1" noChangeArrowheads="1" noChangeShapeType="1" noTextEdit="1"/>
              </p:cNvSpPr>
              <p:nvPr/>
            </p:nvSpPr>
            <p:spPr>
              <a:xfrm>
                <a:off x="6547029" y="3645773"/>
                <a:ext cx="400046" cy="304186"/>
              </a:xfrm>
              <a:prstGeom prst="rect">
                <a:avLst/>
              </a:prstGeom>
              <a:blipFill>
                <a:blip r:embed="rId3"/>
                <a:stretch>
                  <a:fillRect l="-9677" r="-967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3D1D6A-0F1D-0F4A-8F00-E6CB8FDBE423}"/>
                  </a:ext>
                </a:extLst>
              </p:cNvPr>
              <p:cNvSpPr txBox="1"/>
              <p:nvPr/>
            </p:nvSpPr>
            <p:spPr>
              <a:xfrm>
                <a:off x="9767360" y="3683903"/>
                <a:ext cx="414152"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b>
                      </m:sSub>
                    </m:oMath>
                  </m:oMathPara>
                </a14:m>
                <a:endParaRPr lang="en-US" dirty="0"/>
              </a:p>
            </p:txBody>
          </p:sp>
        </mc:Choice>
        <mc:Fallback xmlns="">
          <p:sp>
            <p:nvSpPr>
              <p:cNvPr id="19" name="TextBox 18">
                <a:extLst>
                  <a:ext uri="{FF2B5EF4-FFF2-40B4-BE49-F238E27FC236}">
                    <a16:creationId xmlns:a16="http://schemas.microsoft.com/office/drawing/2014/main" id="{5A3D1D6A-0F1D-0F4A-8F00-E6CB8FDBE423}"/>
                  </a:ext>
                </a:extLst>
              </p:cNvPr>
              <p:cNvSpPr txBox="1">
                <a:spLocks noRot="1" noChangeAspect="1" noMove="1" noResize="1" noEditPoints="1" noAdjustHandles="1" noChangeArrowheads="1" noChangeShapeType="1" noTextEdit="1"/>
              </p:cNvSpPr>
              <p:nvPr/>
            </p:nvSpPr>
            <p:spPr>
              <a:xfrm>
                <a:off x="9767360" y="3683903"/>
                <a:ext cx="414152" cy="304186"/>
              </a:xfrm>
              <a:prstGeom prst="rect">
                <a:avLst/>
              </a:prstGeom>
              <a:blipFill>
                <a:blip r:embed="rId4"/>
                <a:stretch>
                  <a:fillRect l="-5882" r="-5882" b="-24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F6C47E4-B695-B14C-B380-15179F02E1A4}"/>
              </a:ext>
            </a:extLst>
          </p:cNvPr>
          <p:cNvCxnSpPr/>
          <p:nvPr/>
        </p:nvCxnSpPr>
        <p:spPr>
          <a:xfrm>
            <a:off x="6692975" y="2794819"/>
            <a:ext cx="0" cy="6784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ACFF7E-614E-F949-B5B0-E4706534F12E}"/>
              </a:ext>
            </a:extLst>
          </p:cNvPr>
          <p:cNvCxnSpPr>
            <a:cxnSpLocks/>
          </p:cNvCxnSpPr>
          <p:nvPr/>
        </p:nvCxnSpPr>
        <p:spPr>
          <a:xfrm>
            <a:off x="7085363" y="2337515"/>
            <a:ext cx="0" cy="11332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A74B8F-6272-D448-B2F2-5E74D07B98DF}"/>
              </a:ext>
            </a:extLst>
          </p:cNvPr>
          <p:cNvCxnSpPr>
            <a:cxnSpLocks/>
          </p:cNvCxnSpPr>
          <p:nvPr/>
        </p:nvCxnSpPr>
        <p:spPr>
          <a:xfrm>
            <a:off x="7494758" y="3007217"/>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FFAEE8-CD60-F642-ADEE-DCBAEDECEF38}"/>
              </a:ext>
            </a:extLst>
          </p:cNvPr>
          <p:cNvCxnSpPr>
            <a:cxnSpLocks/>
          </p:cNvCxnSpPr>
          <p:nvPr/>
        </p:nvCxnSpPr>
        <p:spPr>
          <a:xfrm>
            <a:off x="9945598" y="2749639"/>
            <a:ext cx="0" cy="7211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42762C-8F32-4B43-B572-4B729163A77F}"/>
              </a:ext>
            </a:extLst>
          </p:cNvPr>
          <p:cNvCxnSpPr>
            <a:cxnSpLocks/>
          </p:cNvCxnSpPr>
          <p:nvPr/>
        </p:nvCxnSpPr>
        <p:spPr>
          <a:xfrm>
            <a:off x="9117377" y="3007217"/>
            <a:ext cx="0" cy="4635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8009B1-F866-6244-B82B-03BDE4C6AF73}"/>
              </a:ext>
            </a:extLst>
          </p:cNvPr>
          <p:cNvCxnSpPr>
            <a:cxnSpLocks/>
          </p:cNvCxnSpPr>
          <p:nvPr/>
        </p:nvCxnSpPr>
        <p:spPr>
          <a:xfrm>
            <a:off x="9539409" y="2448231"/>
            <a:ext cx="0" cy="10225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F534754-3212-9E4D-B29C-481401EF0222}"/>
              </a:ext>
            </a:extLst>
          </p:cNvPr>
          <p:cNvSpPr txBox="1"/>
          <p:nvPr/>
        </p:nvSpPr>
        <p:spPr>
          <a:xfrm>
            <a:off x="7961625" y="3236288"/>
            <a:ext cx="429926" cy="461665"/>
          </a:xfrm>
          <a:prstGeom prst="rect">
            <a:avLst/>
          </a:prstGeom>
          <a:noFill/>
        </p:spPr>
        <p:txBody>
          <a:bodyPr wrap="none" rtlCol="0" anchor="ctr">
            <a:spAutoFit/>
          </a:bodyPr>
          <a:lstStyle/>
          <a:p>
            <a:pPr algn="ctr"/>
            <a:r>
              <a:rPr lang="en-US" sz="2400" b="1" dirty="0">
                <a:latin typeface="Chalkboard" panose="03050602040202020205" pitchFamily="66" charset="77"/>
              </a:rPr>
              <a:t>…</a:t>
            </a:r>
          </a:p>
        </p:txBody>
      </p:sp>
      <p:sp>
        <p:nvSpPr>
          <p:cNvPr id="31" name="Rectangle 30">
            <a:extLst>
              <a:ext uri="{FF2B5EF4-FFF2-40B4-BE49-F238E27FC236}">
                <a16:creationId xmlns:a16="http://schemas.microsoft.com/office/drawing/2014/main" id="{A259F587-B970-9148-8075-3A2475E16121}"/>
              </a:ext>
            </a:extLst>
          </p:cNvPr>
          <p:cNvSpPr/>
          <p:nvPr/>
        </p:nvSpPr>
        <p:spPr>
          <a:xfrm>
            <a:off x="10382057" y="3683903"/>
            <a:ext cx="1352743" cy="369332"/>
          </a:xfrm>
          <a:prstGeom prst="rect">
            <a:avLst/>
          </a:prstGeom>
        </p:spPr>
        <p:txBody>
          <a:bodyPr wrap="none">
            <a:spAutoFit/>
          </a:bodyPr>
          <a:lstStyle/>
          <a:p>
            <a:r>
              <a:rPr lang="en-US" dirty="0">
                <a:latin typeface="Chalkboard" panose="03050602040202020205" pitchFamily="66" charset="77"/>
              </a:rPr>
              <a:t>time series</a:t>
            </a:r>
          </a:p>
        </p:txBody>
      </p:sp>
      <p:pic>
        <p:nvPicPr>
          <p:cNvPr id="36" name="Picture 35">
            <a:extLst>
              <a:ext uri="{FF2B5EF4-FFF2-40B4-BE49-F238E27FC236}">
                <a16:creationId xmlns:a16="http://schemas.microsoft.com/office/drawing/2014/main" id="{CC994E80-3595-D34E-9F9D-B84F77808093}"/>
              </a:ext>
            </a:extLst>
          </p:cNvPr>
          <p:cNvPicPr>
            <a:picLocks noChangeAspect="1"/>
          </p:cNvPicPr>
          <p:nvPr/>
        </p:nvPicPr>
        <p:blipFill rotWithShape="1">
          <a:blip r:embed="rId5"/>
          <a:srcRect l="9966" t="8567" r="63929" b="55260"/>
          <a:stretch/>
        </p:blipFill>
        <p:spPr>
          <a:xfrm>
            <a:off x="1564257" y="2448231"/>
            <a:ext cx="2992266" cy="2764249"/>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5A6B4F-283C-BA4B-A694-D238BB6D9686}"/>
                  </a:ext>
                </a:extLst>
              </p:cNvPr>
              <p:cNvSpPr txBox="1"/>
              <p:nvPr/>
            </p:nvSpPr>
            <p:spPr>
              <a:xfrm>
                <a:off x="1839437" y="214404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C75A6B4F-283C-BA4B-A694-D238BB6D9686}"/>
                  </a:ext>
                </a:extLst>
              </p:cNvPr>
              <p:cNvSpPr txBox="1">
                <a:spLocks noRot="1" noChangeAspect="1" noMove="1" noResize="1" noEditPoints="1" noAdjustHandles="1" noChangeArrowheads="1" noChangeShapeType="1" noTextEdit="1"/>
              </p:cNvSpPr>
              <p:nvPr/>
            </p:nvSpPr>
            <p:spPr>
              <a:xfrm>
                <a:off x="1839437" y="2144045"/>
                <a:ext cx="276101" cy="276999"/>
              </a:xfrm>
              <a:prstGeom prst="rect">
                <a:avLst/>
              </a:prstGeom>
              <a:blipFill>
                <a:blip r:embed="rId6"/>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0E9547-AA14-9A49-80A6-1CC3E58613F2}"/>
                  </a:ext>
                </a:extLst>
              </p:cNvPr>
              <p:cNvSpPr txBox="1"/>
              <p:nvPr/>
            </p:nvSpPr>
            <p:spPr>
              <a:xfrm>
                <a:off x="3893209" y="4255874"/>
                <a:ext cx="295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38" name="TextBox 37">
                <a:extLst>
                  <a:ext uri="{FF2B5EF4-FFF2-40B4-BE49-F238E27FC236}">
                    <a16:creationId xmlns:a16="http://schemas.microsoft.com/office/drawing/2014/main" id="{FF0E9547-AA14-9A49-80A6-1CC3E58613F2}"/>
                  </a:ext>
                </a:extLst>
              </p:cNvPr>
              <p:cNvSpPr txBox="1">
                <a:spLocks noRot="1" noChangeAspect="1" noMove="1" noResize="1" noEditPoints="1" noAdjustHandles="1" noChangeArrowheads="1" noChangeShapeType="1" noTextEdit="1"/>
              </p:cNvSpPr>
              <p:nvPr/>
            </p:nvSpPr>
            <p:spPr>
              <a:xfrm>
                <a:off x="3893209" y="4255874"/>
                <a:ext cx="295529" cy="276999"/>
              </a:xfrm>
              <a:prstGeom prst="rect">
                <a:avLst/>
              </a:prstGeom>
              <a:blipFill>
                <a:blip r:embed="rId7"/>
                <a:stretch>
                  <a:fillRect l="-125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E5522A-F44E-4149-A586-EC6CFA1C75DF}"/>
                  </a:ext>
                </a:extLst>
              </p:cNvPr>
              <p:cNvSpPr txBox="1"/>
              <p:nvPr/>
            </p:nvSpPr>
            <p:spPr>
              <a:xfrm>
                <a:off x="7751766" y="5696229"/>
                <a:ext cx="1866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85E5522A-F44E-4149-A586-EC6CFA1C75DF}"/>
                  </a:ext>
                </a:extLst>
              </p:cNvPr>
              <p:cNvSpPr txBox="1">
                <a:spLocks noRot="1" noChangeAspect="1" noMove="1" noResize="1" noEditPoints="1" noAdjustHandles="1" noChangeArrowheads="1" noChangeShapeType="1" noTextEdit="1"/>
              </p:cNvSpPr>
              <p:nvPr/>
            </p:nvSpPr>
            <p:spPr>
              <a:xfrm>
                <a:off x="7751766" y="5696229"/>
                <a:ext cx="1866729" cy="276999"/>
              </a:xfrm>
              <a:prstGeom prst="rect">
                <a:avLst/>
              </a:prstGeom>
              <a:blipFill>
                <a:blip r:embed="rId8"/>
                <a:stretch>
                  <a:fillRect l="-676" t="-13636" r="-4054"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AB2EE7-55CA-8043-8D02-8DBC941228B2}"/>
                  </a:ext>
                </a:extLst>
              </p:cNvPr>
              <p:cNvSpPr txBox="1"/>
              <p:nvPr/>
            </p:nvSpPr>
            <p:spPr>
              <a:xfrm>
                <a:off x="2127025" y="5696230"/>
                <a:ext cx="1866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03AB2EE7-55CA-8043-8D02-8DBC941228B2}"/>
                  </a:ext>
                </a:extLst>
              </p:cNvPr>
              <p:cNvSpPr txBox="1">
                <a:spLocks noRot="1" noChangeAspect="1" noMove="1" noResize="1" noEditPoints="1" noAdjustHandles="1" noChangeArrowheads="1" noChangeShapeType="1" noTextEdit="1"/>
              </p:cNvSpPr>
              <p:nvPr/>
            </p:nvSpPr>
            <p:spPr>
              <a:xfrm>
                <a:off x="2127025" y="5696230"/>
                <a:ext cx="1866729" cy="276999"/>
              </a:xfrm>
              <a:prstGeom prst="rect">
                <a:avLst/>
              </a:prstGeom>
              <a:blipFill>
                <a:blip r:embed="rId9"/>
                <a:stretch>
                  <a:fillRect l="-676" t="-13636" r="-4054" b="-36364"/>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0A49313D-E6A2-BF4B-A11D-A26C0059A92B}"/>
              </a:ext>
            </a:extLst>
          </p:cNvPr>
          <p:cNvSpPr/>
          <p:nvPr/>
        </p:nvSpPr>
        <p:spPr>
          <a:xfrm>
            <a:off x="8126611" y="6190527"/>
            <a:ext cx="1117037" cy="369332"/>
          </a:xfrm>
          <a:prstGeom prst="rect">
            <a:avLst/>
          </a:prstGeom>
        </p:spPr>
        <p:txBody>
          <a:bodyPr wrap="none">
            <a:spAutoFit/>
          </a:bodyPr>
          <a:lstStyle/>
          <a:p>
            <a:r>
              <a:rPr lang="en-US" dirty="0">
                <a:latin typeface="Chalkboard" panose="03050602040202020205" pitchFamily="66" charset="77"/>
              </a:rPr>
              <a:t>sequence</a:t>
            </a:r>
          </a:p>
        </p:txBody>
      </p:sp>
      <p:sp>
        <p:nvSpPr>
          <p:cNvPr id="42" name="Rectangle 41">
            <a:extLst>
              <a:ext uri="{FF2B5EF4-FFF2-40B4-BE49-F238E27FC236}">
                <a16:creationId xmlns:a16="http://schemas.microsoft.com/office/drawing/2014/main" id="{59A291A2-8DB1-3A44-91B6-CD82B164B565}"/>
              </a:ext>
            </a:extLst>
          </p:cNvPr>
          <p:cNvSpPr/>
          <p:nvPr/>
        </p:nvSpPr>
        <p:spPr>
          <a:xfrm>
            <a:off x="2278636" y="6087647"/>
            <a:ext cx="1563505" cy="369332"/>
          </a:xfrm>
          <a:prstGeom prst="rect">
            <a:avLst/>
          </a:prstGeom>
        </p:spPr>
        <p:txBody>
          <a:bodyPr wrap="none">
            <a:spAutoFit/>
          </a:bodyPr>
          <a:lstStyle/>
          <a:p>
            <a:r>
              <a:rPr lang="en-US" dirty="0">
                <a:latin typeface="Chalkboard" panose="03050602040202020205" pitchFamily="66" charset="77"/>
              </a:rPr>
              <a:t>Not sequence</a:t>
            </a:r>
          </a:p>
        </p:txBody>
      </p:sp>
      <p:sp>
        <p:nvSpPr>
          <p:cNvPr id="35" name="Slide Number Placeholder 34">
            <a:extLst>
              <a:ext uri="{FF2B5EF4-FFF2-40B4-BE49-F238E27FC236}">
                <a16:creationId xmlns:a16="http://schemas.microsoft.com/office/drawing/2014/main" id="{5DFE9CC1-F9D1-2C49-8EB2-99C953B72801}"/>
              </a:ext>
            </a:extLst>
          </p:cNvPr>
          <p:cNvSpPr>
            <a:spLocks noGrp="1"/>
          </p:cNvSpPr>
          <p:nvPr>
            <p:ph type="sldNum" sz="quarter" idx="12"/>
          </p:nvPr>
        </p:nvSpPr>
        <p:spPr/>
        <p:txBody>
          <a:bodyPr/>
          <a:lstStyle/>
          <a:p>
            <a:fld id="{9BC51837-F73B-B545-9612-D6E925B443BC}" type="slidenum">
              <a:rPr lang="en-US" smtClean="0"/>
              <a:t>25</a:t>
            </a:fld>
            <a:endParaRPr lang="en-US"/>
          </a:p>
        </p:txBody>
      </p:sp>
    </p:spTree>
    <p:extLst>
      <p:ext uri="{BB962C8B-B14F-4D97-AF65-F5344CB8AC3E}">
        <p14:creationId xmlns:p14="http://schemas.microsoft.com/office/powerpoint/2010/main" val="395304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595390" cy="369332"/>
          </a:xfrm>
          <a:prstGeom prst="rect">
            <a:avLst/>
          </a:prstGeom>
          <a:noFill/>
        </p:spPr>
        <p:txBody>
          <a:bodyPr wrap="none" rtlCol="0">
            <a:spAutoFit/>
          </a:bodyPr>
          <a:lstStyle/>
          <a:p>
            <a:r>
              <a:rPr lang="en-US" dirty="0">
                <a:latin typeface="Chalkboard" panose="03050602040202020205" pitchFamily="66" charset="77"/>
              </a:rPr>
              <a:t>Prerequisite Knowledge</a:t>
            </a:r>
          </a:p>
        </p:txBody>
      </p:sp>
      <p:sp>
        <p:nvSpPr>
          <p:cNvPr id="3" name="Rectangle 2">
            <a:extLst>
              <a:ext uri="{FF2B5EF4-FFF2-40B4-BE49-F238E27FC236}">
                <a16:creationId xmlns:a16="http://schemas.microsoft.com/office/drawing/2014/main" id="{40B44D95-8F19-734E-9860-D1CF41C6EA36}"/>
              </a:ext>
            </a:extLst>
          </p:cNvPr>
          <p:cNvSpPr/>
          <p:nvPr/>
        </p:nvSpPr>
        <p:spPr>
          <a:xfrm>
            <a:off x="8719006" y="415952"/>
            <a:ext cx="2931252" cy="369332"/>
          </a:xfrm>
          <a:prstGeom prst="rect">
            <a:avLst/>
          </a:prstGeom>
        </p:spPr>
        <p:txBody>
          <a:bodyPr wrap="none">
            <a:spAutoFit/>
          </a:bodyPr>
          <a:lstStyle/>
          <a:p>
            <a:r>
              <a:rPr lang="en-US" dirty="0"/>
              <a:t>eigenvalues and eigenvectors</a:t>
            </a:r>
          </a:p>
        </p:txBody>
      </p:sp>
      <p:pic>
        <p:nvPicPr>
          <p:cNvPr id="5" name="Picture 4">
            <a:extLst>
              <a:ext uri="{FF2B5EF4-FFF2-40B4-BE49-F238E27FC236}">
                <a16:creationId xmlns:a16="http://schemas.microsoft.com/office/drawing/2014/main" id="{0241982A-E687-FB4C-A743-9934E9DAB0EE}"/>
              </a:ext>
            </a:extLst>
          </p:cNvPr>
          <p:cNvPicPr>
            <a:picLocks noChangeAspect="1"/>
          </p:cNvPicPr>
          <p:nvPr/>
        </p:nvPicPr>
        <p:blipFill>
          <a:blip r:embed="rId3"/>
          <a:stretch>
            <a:fillRect/>
          </a:stretch>
        </p:blipFill>
        <p:spPr>
          <a:xfrm>
            <a:off x="377724" y="954579"/>
            <a:ext cx="6554018" cy="5261677"/>
          </a:xfrm>
          <a:prstGeom prst="rect">
            <a:avLst/>
          </a:prstGeom>
        </p:spPr>
      </p:pic>
      <p:sp>
        <p:nvSpPr>
          <p:cNvPr id="8" name="Slide Number Placeholder 7">
            <a:extLst>
              <a:ext uri="{FF2B5EF4-FFF2-40B4-BE49-F238E27FC236}">
                <a16:creationId xmlns:a16="http://schemas.microsoft.com/office/drawing/2014/main" id="{738F199E-F3F5-7D4F-9271-84AD027253BF}"/>
              </a:ext>
            </a:extLst>
          </p:cNvPr>
          <p:cNvSpPr>
            <a:spLocks noGrp="1"/>
          </p:cNvSpPr>
          <p:nvPr>
            <p:ph type="sldNum" sz="quarter" idx="12"/>
          </p:nvPr>
        </p:nvSpPr>
        <p:spPr/>
        <p:txBody>
          <a:bodyPr/>
          <a:lstStyle/>
          <a:p>
            <a:fld id="{9BC51837-F73B-B545-9612-D6E925B443BC}" type="slidenum">
              <a:rPr lang="en-US" smtClean="0"/>
              <a:t>26</a:t>
            </a:fld>
            <a:endParaRPr lang="en-US"/>
          </a:p>
        </p:txBody>
      </p:sp>
    </p:spTree>
    <p:extLst>
      <p:ext uri="{BB962C8B-B14F-4D97-AF65-F5344CB8AC3E}">
        <p14:creationId xmlns:p14="http://schemas.microsoft.com/office/powerpoint/2010/main" val="426819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595390" cy="369332"/>
          </a:xfrm>
          <a:prstGeom prst="rect">
            <a:avLst/>
          </a:prstGeom>
          <a:noFill/>
        </p:spPr>
        <p:txBody>
          <a:bodyPr wrap="none" rtlCol="0">
            <a:spAutoFit/>
          </a:bodyPr>
          <a:lstStyle/>
          <a:p>
            <a:r>
              <a:rPr lang="en-US" dirty="0">
                <a:latin typeface="Chalkboard" panose="03050602040202020205" pitchFamily="66" charset="77"/>
              </a:rPr>
              <a:t>Prerequisite Knowledge</a:t>
            </a:r>
          </a:p>
        </p:txBody>
      </p:sp>
      <p:sp>
        <p:nvSpPr>
          <p:cNvPr id="3" name="Rectangle 2">
            <a:extLst>
              <a:ext uri="{FF2B5EF4-FFF2-40B4-BE49-F238E27FC236}">
                <a16:creationId xmlns:a16="http://schemas.microsoft.com/office/drawing/2014/main" id="{40B44D95-8F19-734E-9860-D1CF41C6EA36}"/>
              </a:ext>
            </a:extLst>
          </p:cNvPr>
          <p:cNvSpPr/>
          <p:nvPr/>
        </p:nvSpPr>
        <p:spPr>
          <a:xfrm>
            <a:off x="8719006" y="415952"/>
            <a:ext cx="2931252" cy="369332"/>
          </a:xfrm>
          <a:prstGeom prst="rect">
            <a:avLst/>
          </a:prstGeom>
        </p:spPr>
        <p:txBody>
          <a:bodyPr wrap="none">
            <a:spAutoFit/>
          </a:bodyPr>
          <a:lstStyle/>
          <a:p>
            <a:r>
              <a:rPr lang="en-US" dirty="0"/>
              <a:t>eigenvalues and eigenvectors</a:t>
            </a:r>
          </a:p>
        </p:txBody>
      </p:sp>
      <p:pic>
        <p:nvPicPr>
          <p:cNvPr id="7" name="Picture 6">
            <a:extLst>
              <a:ext uri="{FF2B5EF4-FFF2-40B4-BE49-F238E27FC236}">
                <a16:creationId xmlns:a16="http://schemas.microsoft.com/office/drawing/2014/main" id="{54F4133F-6C65-814D-9B96-D066BF36914E}"/>
              </a:ext>
            </a:extLst>
          </p:cNvPr>
          <p:cNvPicPr>
            <a:picLocks noChangeAspect="1"/>
          </p:cNvPicPr>
          <p:nvPr/>
        </p:nvPicPr>
        <p:blipFill>
          <a:blip r:embed="rId3"/>
          <a:stretch>
            <a:fillRect/>
          </a:stretch>
        </p:blipFill>
        <p:spPr>
          <a:xfrm>
            <a:off x="346547" y="998824"/>
            <a:ext cx="6992556" cy="5200390"/>
          </a:xfrm>
          <a:prstGeom prst="rect">
            <a:avLst/>
          </a:prstGeom>
        </p:spPr>
      </p:pic>
      <p:sp>
        <p:nvSpPr>
          <p:cNvPr id="2" name="Slide Number Placeholder 1">
            <a:extLst>
              <a:ext uri="{FF2B5EF4-FFF2-40B4-BE49-F238E27FC236}">
                <a16:creationId xmlns:a16="http://schemas.microsoft.com/office/drawing/2014/main" id="{88B0E3B2-1D30-9B48-960C-8B890AA99DFC}"/>
              </a:ext>
            </a:extLst>
          </p:cNvPr>
          <p:cNvSpPr>
            <a:spLocks noGrp="1"/>
          </p:cNvSpPr>
          <p:nvPr>
            <p:ph type="sldNum" sz="quarter" idx="12"/>
          </p:nvPr>
        </p:nvSpPr>
        <p:spPr/>
        <p:txBody>
          <a:bodyPr/>
          <a:lstStyle/>
          <a:p>
            <a:fld id="{9BC51837-F73B-B545-9612-D6E925B443BC}" type="slidenum">
              <a:rPr lang="en-US" smtClean="0"/>
              <a:t>27</a:t>
            </a:fld>
            <a:endParaRPr lang="en-US"/>
          </a:p>
        </p:txBody>
      </p:sp>
    </p:spTree>
    <p:extLst>
      <p:ext uri="{BB962C8B-B14F-4D97-AF65-F5344CB8AC3E}">
        <p14:creationId xmlns:p14="http://schemas.microsoft.com/office/powerpoint/2010/main" val="184080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021964" cy="369332"/>
          </a:xfrm>
          <a:prstGeom prst="rect">
            <a:avLst/>
          </a:prstGeom>
          <a:noFill/>
        </p:spPr>
        <p:txBody>
          <a:bodyPr wrap="none" rtlCol="0">
            <a:spAutoFit/>
          </a:bodyPr>
          <a:lstStyle/>
          <a:p>
            <a:r>
              <a:rPr lang="en-US" dirty="0">
                <a:latin typeface="Chalkboard" panose="03050602040202020205" pitchFamily="66" charset="77"/>
              </a:rPr>
              <a:t>Fourier Transform</a:t>
            </a:r>
          </a:p>
        </p:txBody>
      </p:sp>
      <p:pic>
        <p:nvPicPr>
          <p:cNvPr id="4" name="Picture 3">
            <a:extLst>
              <a:ext uri="{FF2B5EF4-FFF2-40B4-BE49-F238E27FC236}">
                <a16:creationId xmlns:a16="http://schemas.microsoft.com/office/drawing/2014/main" id="{CE9829C2-0452-8C45-B7EA-35484163FD20}"/>
              </a:ext>
            </a:extLst>
          </p:cNvPr>
          <p:cNvPicPr>
            <a:picLocks noChangeAspect="1"/>
          </p:cNvPicPr>
          <p:nvPr/>
        </p:nvPicPr>
        <p:blipFill>
          <a:blip r:embed="rId3"/>
          <a:stretch>
            <a:fillRect/>
          </a:stretch>
        </p:blipFill>
        <p:spPr>
          <a:xfrm>
            <a:off x="321745" y="1866482"/>
            <a:ext cx="4911213" cy="3024070"/>
          </a:xfrm>
          <a:prstGeom prst="rect">
            <a:avLst/>
          </a:prstGeom>
        </p:spPr>
      </p:pic>
      <p:pic>
        <p:nvPicPr>
          <p:cNvPr id="6" name="Picture 5">
            <a:extLst>
              <a:ext uri="{FF2B5EF4-FFF2-40B4-BE49-F238E27FC236}">
                <a16:creationId xmlns:a16="http://schemas.microsoft.com/office/drawing/2014/main" id="{65969406-679B-D54D-B1FA-3EA9F1F0DD5F}"/>
              </a:ext>
            </a:extLst>
          </p:cNvPr>
          <p:cNvPicPr>
            <a:picLocks noChangeAspect="1"/>
          </p:cNvPicPr>
          <p:nvPr/>
        </p:nvPicPr>
        <p:blipFill>
          <a:blip r:embed="rId4"/>
          <a:stretch>
            <a:fillRect/>
          </a:stretch>
        </p:blipFill>
        <p:spPr>
          <a:xfrm>
            <a:off x="5073445" y="1667323"/>
            <a:ext cx="6796810" cy="3223229"/>
          </a:xfrm>
          <a:prstGeom prst="rect">
            <a:avLst/>
          </a:prstGeom>
        </p:spPr>
      </p:pic>
      <p:sp>
        <p:nvSpPr>
          <p:cNvPr id="7" name="Slide Number Placeholder 6">
            <a:extLst>
              <a:ext uri="{FF2B5EF4-FFF2-40B4-BE49-F238E27FC236}">
                <a16:creationId xmlns:a16="http://schemas.microsoft.com/office/drawing/2014/main" id="{85D50D2C-8B7D-A942-9BE4-EA0B9DA062F3}"/>
              </a:ext>
            </a:extLst>
          </p:cNvPr>
          <p:cNvSpPr>
            <a:spLocks noGrp="1"/>
          </p:cNvSpPr>
          <p:nvPr>
            <p:ph type="sldNum" sz="quarter" idx="12"/>
          </p:nvPr>
        </p:nvSpPr>
        <p:spPr/>
        <p:txBody>
          <a:bodyPr/>
          <a:lstStyle/>
          <a:p>
            <a:fld id="{9BC51837-F73B-B545-9612-D6E925B443BC}" type="slidenum">
              <a:rPr lang="en-US" smtClean="0"/>
              <a:t>28</a:t>
            </a:fld>
            <a:endParaRPr lang="en-US"/>
          </a:p>
        </p:txBody>
      </p:sp>
    </p:spTree>
    <p:extLst>
      <p:ext uri="{BB962C8B-B14F-4D97-AF65-F5344CB8AC3E}">
        <p14:creationId xmlns:p14="http://schemas.microsoft.com/office/powerpoint/2010/main" val="2152205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1574130" y="415952"/>
            <a:ext cx="2021964" cy="369332"/>
          </a:xfrm>
          <a:prstGeom prst="rect">
            <a:avLst/>
          </a:prstGeom>
          <a:noFill/>
        </p:spPr>
        <p:txBody>
          <a:bodyPr wrap="none" rtlCol="0">
            <a:spAutoFit/>
          </a:bodyPr>
          <a:lstStyle/>
          <a:p>
            <a:r>
              <a:rPr lang="en-US" dirty="0">
                <a:latin typeface="Chalkboard" panose="03050602040202020205" pitchFamily="66" charset="77"/>
              </a:rPr>
              <a:t>Fourier Transform</a:t>
            </a:r>
          </a:p>
        </p:txBody>
      </p:sp>
      <p:sp>
        <p:nvSpPr>
          <p:cNvPr id="5" name="TextBox 4">
            <a:extLst>
              <a:ext uri="{FF2B5EF4-FFF2-40B4-BE49-F238E27FC236}">
                <a16:creationId xmlns:a16="http://schemas.microsoft.com/office/drawing/2014/main" id="{3F217813-865E-E340-AEC5-3ADE7115BE6D}"/>
              </a:ext>
            </a:extLst>
          </p:cNvPr>
          <p:cNvSpPr txBox="1"/>
          <p:nvPr/>
        </p:nvSpPr>
        <p:spPr>
          <a:xfrm>
            <a:off x="549747" y="415952"/>
            <a:ext cx="1024383" cy="369332"/>
          </a:xfrm>
          <a:prstGeom prst="rect">
            <a:avLst/>
          </a:prstGeom>
          <a:noFill/>
        </p:spPr>
        <p:txBody>
          <a:bodyPr wrap="none" rtlCol="0">
            <a:spAutoFit/>
          </a:bodyPr>
          <a:lstStyle/>
          <a:p>
            <a:r>
              <a:rPr lang="en-US" dirty="0">
                <a:latin typeface="Chalkboard" panose="03050602040202020205" pitchFamily="66" charset="77"/>
              </a:rPr>
              <a:t>Discrete</a:t>
            </a:r>
          </a:p>
        </p:txBody>
      </p:sp>
      <p:pic>
        <p:nvPicPr>
          <p:cNvPr id="3" name="Picture 2">
            <a:extLst>
              <a:ext uri="{FF2B5EF4-FFF2-40B4-BE49-F238E27FC236}">
                <a16:creationId xmlns:a16="http://schemas.microsoft.com/office/drawing/2014/main" id="{97DDE6D2-5A05-844E-88F5-FEA59A06C4E9}"/>
              </a:ext>
            </a:extLst>
          </p:cNvPr>
          <p:cNvPicPr>
            <a:picLocks noChangeAspect="1"/>
          </p:cNvPicPr>
          <p:nvPr/>
        </p:nvPicPr>
        <p:blipFill rotWithShape="1">
          <a:blip r:embed="rId3"/>
          <a:srcRect t="13744"/>
          <a:stretch/>
        </p:blipFill>
        <p:spPr>
          <a:xfrm>
            <a:off x="56187" y="1289433"/>
            <a:ext cx="9261987" cy="3320109"/>
          </a:xfrm>
          <a:prstGeom prst="rect">
            <a:avLst/>
          </a:prstGeom>
        </p:spPr>
      </p:pic>
      <p:pic>
        <p:nvPicPr>
          <p:cNvPr id="8" name="Picture 7">
            <a:extLst>
              <a:ext uri="{FF2B5EF4-FFF2-40B4-BE49-F238E27FC236}">
                <a16:creationId xmlns:a16="http://schemas.microsoft.com/office/drawing/2014/main" id="{20FC7A4F-EC09-6F47-A9AA-5198F6016FDC}"/>
              </a:ext>
            </a:extLst>
          </p:cNvPr>
          <p:cNvPicPr>
            <a:picLocks noChangeAspect="1"/>
          </p:cNvPicPr>
          <p:nvPr/>
        </p:nvPicPr>
        <p:blipFill>
          <a:blip r:embed="rId4"/>
          <a:stretch>
            <a:fillRect/>
          </a:stretch>
        </p:blipFill>
        <p:spPr>
          <a:xfrm>
            <a:off x="7508257" y="3864546"/>
            <a:ext cx="4679375" cy="2881316"/>
          </a:xfrm>
          <a:prstGeom prst="rect">
            <a:avLst/>
          </a:prstGeom>
        </p:spPr>
      </p:pic>
      <p:sp>
        <p:nvSpPr>
          <p:cNvPr id="7" name="Rectangle 6">
            <a:extLst>
              <a:ext uri="{FF2B5EF4-FFF2-40B4-BE49-F238E27FC236}">
                <a16:creationId xmlns:a16="http://schemas.microsoft.com/office/drawing/2014/main" id="{BAD66ACC-38BB-1E4B-BB4B-F872F83B2508}"/>
              </a:ext>
            </a:extLst>
          </p:cNvPr>
          <p:cNvSpPr/>
          <p:nvPr/>
        </p:nvSpPr>
        <p:spPr>
          <a:xfrm>
            <a:off x="1098285" y="5334232"/>
            <a:ext cx="2055178" cy="461665"/>
          </a:xfrm>
          <a:prstGeom prst="rect">
            <a:avLst/>
          </a:prstGeom>
        </p:spPr>
        <p:txBody>
          <a:bodyPr wrap="none">
            <a:spAutoFit/>
          </a:bodyPr>
          <a:lstStyle/>
          <a:p>
            <a:r>
              <a:rPr lang="en-US" sz="2400" b="1" dirty="0">
                <a:latin typeface="Chalkboard" panose="03050602040202020205" pitchFamily="66" charset="77"/>
              </a:rPr>
              <a:t>Fourier basis</a:t>
            </a:r>
            <a:endParaRPr lang="en-US" sz="2400" b="1" dirty="0"/>
          </a:p>
        </p:txBody>
      </p:sp>
      <p:sp>
        <p:nvSpPr>
          <p:cNvPr id="9" name="Oval 8">
            <a:extLst>
              <a:ext uri="{FF2B5EF4-FFF2-40B4-BE49-F238E27FC236}">
                <a16:creationId xmlns:a16="http://schemas.microsoft.com/office/drawing/2014/main" id="{0893A3FA-1E81-464C-9011-3C1702E4A9F6}"/>
              </a:ext>
            </a:extLst>
          </p:cNvPr>
          <p:cNvSpPr/>
          <p:nvPr/>
        </p:nvSpPr>
        <p:spPr>
          <a:xfrm>
            <a:off x="5384800" y="3791974"/>
            <a:ext cx="609600" cy="609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EA9BC7-02F3-4C45-8FDD-E6CE5BF3C80C}"/>
              </a:ext>
            </a:extLst>
          </p:cNvPr>
          <p:cNvSpPr/>
          <p:nvPr/>
        </p:nvSpPr>
        <p:spPr>
          <a:xfrm>
            <a:off x="3682258" y="3791974"/>
            <a:ext cx="773627" cy="609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2C0D0BC-923B-F141-BB6D-A7054399461A}"/>
              </a:ext>
            </a:extLst>
          </p:cNvPr>
          <p:cNvSpPr/>
          <p:nvPr/>
        </p:nvSpPr>
        <p:spPr>
          <a:xfrm>
            <a:off x="10348686" y="4220145"/>
            <a:ext cx="479907" cy="41884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888D3DD-3549-DD4C-AD14-7BC5F7C8EC86}"/>
              </a:ext>
            </a:extLst>
          </p:cNvPr>
          <p:cNvCxnSpPr>
            <a:cxnSpLocks/>
            <a:stCxn id="11" idx="4"/>
            <a:endCxn id="7" idx="3"/>
          </p:cNvCxnSpPr>
          <p:nvPr/>
        </p:nvCxnSpPr>
        <p:spPr>
          <a:xfrm flipH="1">
            <a:off x="3153463" y="4401574"/>
            <a:ext cx="915609" cy="1163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AF618A-DEAB-4B46-9BBD-98B1AA6613AE}"/>
              </a:ext>
            </a:extLst>
          </p:cNvPr>
          <p:cNvCxnSpPr>
            <a:cxnSpLocks/>
            <a:stCxn id="9" idx="3"/>
            <a:endCxn id="7" idx="3"/>
          </p:cNvCxnSpPr>
          <p:nvPr/>
        </p:nvCxnSpPr>
        <p:spPr>
          <a:xfrm flipH="1">
            <a:off x="3153463" y="4312300"/>
            <a:ext cx="2320611" cy="125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B02ED3-EFB5-534A-91B3-1167D8AF1BAC}"/>
              </a:ext>
            </a:extLst>
          </p:cNvPr>
          <p:cNvCxnSpPr>
            <a:cxnSpLocks/>
            <a:stCxn id="12" idx="2"/>
            <a:endCxn id="7" idx="3"/>
          </p:cNvCxnSpPr>
          <p:nvPr/>
        </p:nvCxnSpPr>
        <p:spPr>
          <a:xfrm flipH="1">
            <a:off x="3153463" y="4429570"/>
            <a:ext cx="7195223" cy="1135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AD4065F1-FBAD-BC41-BAA9-D47BC2E0203B}"/>
              </a:ext>
            </a:extLst>
          </p:cNvPr>
          <p:cNvSpPr>
            <a:spLocks noGrp="1"/>
          </p:cNvSpPr>
          <p:nvPr>
            <p:ph type="sldNum" sz="quarter" idx="12"/>
          </p:nvPr>
        </p:nvSpPr>
        <p:spPr/>
        <p:txBody>
          <a:bodyPr/>
          <a:lstStyle/>
          <a:p>
            <a:fld id="{9BC51837-F73B-B545-9612-D6E925B443BC}" type="slidenum">
              <a:rPr lang="en-US" smtClean="0"/>
              <a:t>29</a:t>
            </a:fld>
            <a:endParaRPr lang="en-US"/>
          </a:p>
        </p:txBody>
      </p:sp>
    </p:spTree>
    <p:extLst>
      <p:ext uri="{BB962C8B-B14F-4D97-AF65-F5344CB8AC3E}">
        <p14:creationId xmlns:p14="http://schemas.microsoft.com/office/powerpoint/2010/main" val="2211164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par>
                                <p:cTn id="19" presetID="22" presetClass="entr" presetSubtype="1"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par>
                                <p:cTn id="22" presetID="2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AU" dirty="0">
                <a:latin typeface="Chalkboard" panose="03050602040202020205" pitchFamily="66" charset="77"/>
                <a:ea typeface="Microsoft YaHei" panose="020B0503020204020204" pitchFamily="34" charset="-122"/>
                <a:cs typeface="Times New Roman" panose="02020603050405020304" pitchFamily="18" charset="0"/>
              </a:rPr>
              <a:t>Summary of Project </a:t>
            </a:r>
            <a:r>
              <a:rPr lang="en-US" altLang="zh-CN" dirty="0">
                <a:latin typeface="Chalkboard" panose="03050602040202020205" pitchFamily="66" charset="77"/>
                <a:ea typeface="Microsoft YaHei" panose="020B0503020204020204" pitchFamily="34" charset="-122"/>
                <a:cs typeface="Times New Roman" panose="02020603050405020304" pitchFamily="18" charset="0"/>
              </a:rPr>
              <a:t>1</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40291216-76F0-CC48-B653-AA9B12192D63}"/>
              </a:ext>
            </a:extLst>
          </p:cNvPr>
          <p:cNvSpPr txBox="1"/>
          <p:nvPr/>
        </p:nvSpPr>
        <p:spPr>
          <a:xfrm>
            <a:off x="1704304" y="774701"/>
            <a:ext cx="8963696" cy="3139321"/>
          </a:xfrm>
          <a:prstGeom prst="rect">
            <a:avLst/>
          </a:prstGeom>
          <a:noFill/>
        </p:spPr>
        <p:txBody>
          <a:bodyPr wrap="square" rtlCol="0">
            <a:spAutoFit/>
          </a:bodyPr>
          <a:lstStyle/>
          <a:p>
            <a:pPr algn="ctr"/>
            <a:r>
              <a:rPr lang="en-US" b="1" dirty="0">
                <a:latin typeface="Chalkboard" panose="03050602040202020205" pitchFamily="66" charset="77"/>
              </a:rPr>
              <a:t>Ground truth:</a:t>
            </a:r>
          </a:p>
          <a:p>
            <a:pPr marL="285750" indent="-285750">
              <a:buFont typeface="Arial" panose="020B0604020202020204" pitchFamily="34" charset="0"/>
              <a:buChar char="•"/>
            </a:pPr>
            <a:r>
              <a:rPr lang="en-AU" dirty="0" err="1">
                <a:latin typeface="Chalkboard" panose="03050602040202020205" pitchFamily="66" charset="77"/>
              </a:rPr>
              <a:t>nx.betweenness_centrality</a:t>
            </a:r>
            <a:r>
              <a:rPr lang="en-AU" dirty="0">
                <a:latin typeface="Chalkboard" panose="03050602040202020205" pitchFamily="66" charset="77"/>
              </a:rPr>
              <a:t>(G)	</a:t>
            </a:r>
          </a:p>
          <a:p>
            <a:pPr marL="285750" indent="-285750">
              <a:buFont typeface="Arial" panose="020B0604020202020204" pitchFamily="34" charset="0"/>
              <a:buChar char="•"/>
            </a:pPr>
            <a:r>
              <a:rPr lang="en-AU" dirty="0" err="1">
                <a:latin typeface="Chalkboard" panose="03050602040202020205" pitchFamily="66" charset="77"/>
              </a:rPr>
              <a:t>nx.pagerank</a:t>
            </a:r>
            <a:r>
              <a:rPr lang="en-AU" dirty="0">
                <a:latin typeface="Chalkboard" panose="03050602040202020205" pitchFamily="66" charset="77"/>
              </a:rPr>
              <a:t>(G)	</a:t>
            </a:r>
          </a:p>
          <a:p>
            <a:pPr marL="285750" indent="-285750">
              <a:buFont typeface="Arial" panose="020B0604020202020204" pitchFamily="34" charset="0"/>
              <a:buChar char="•"/>
            </a:pPr>
            <a:r>
              <a:rPr lang="en-AU" dirty="0">
                <a:latin typeface="Chalkboard" panose="03050602040202020205" pitchFamily="66" charset="77"/>
              </a:rPr>
              <a:t>All the parameters are set up by default.</a:t>
            </a:r>
          </a:p>
          <a:p>
            <a:pPr marL="285750" indent="-285750">
              <a:buFont typeface="Arial" panose="020B0604020202020204" pitchFamily="34" charset="0"/>
              <a:buChar char="•"/>
            </a:pPr>
            <a:r>
              <a:rPr lang="en-AU" dirty="0">
                <a:latin typeface="Chalkboard" panose="03050602040202020205" pitchFamily="66" charset="77"/>
              </a:rPr>
              <a:t>Python 3.6, network 2.3</a:t>
            </a:r>
          </a:p>
          <a:p>
            <a:endParaRPr lang="en-AU" dirty="0">
              <a:latin typeface="Chalkboard" panose="03050602040202020205" pitchFamily="66" charset="77"/>
            </a:endParaRPr>
          </a:p>
          <a:p>
            <a:pPr algn="ctr"/>
            <a:r>
              <a:rPr lang="en-US" dirty="0">
                <a:latin typeface="Chalkboard" panose="03050602040202020205" pitchFamily="66" charset="77"/>
              </a:rPr>
              <a:t>Node betweenness:</a:t>
            </a:r>
          </a:p>
          <a:p>
            <a:pPr algn="ctr"/>
            <a:r>
              <a:rPr lang="en-US" dirty="0">
                <a:latin typeface="Chalkboard" panose="03050602040202020205" pitchFamily="66" charset="77"/>
              </a:rPr>
              <a:t>[</a:t>
            </a:r>
            <a:r>
              <a:rPr lang="en-US" dirty="0">
                <a:solidFill>
                  <a:srgbClr val="FF0000"/>
                </a:solidFill>
                <a:latin typeface="Chalkboard" panose="03050602040202020205" pitchFamily="66" charset="77"/>
              </a:rPr>
              <a:t>107, 1684, 3437, 1912, 1085, 0, 698, 567, 58, 428</a:t>
            </a:r>
            <a:r>
              <a:rPr lang="en-US" dirty="0">
                <a:latin typeface="Chalkboard" panose="03050602040202020205" pitchFamily="66" charset="77"/>
              </a:rPr>
              <a:t>]</a:t>
            </a:r>
          </a:p>
          <a:p>
            <a:pPr algn="ctr"/>
            <a:r>
              <a:rPr lang="en-US" dirty="0" err="1">
                <a:latin typeface="Chalkboard" panose="03050602040202020205" pitchFamily="66" charset="77"/>
              </a:rPr>
              <a:t>Pagerank</a:t>
            </a:r>
            <a:r>
              <a:rPr lang="en-US" dirty="0">
                <a:latin typeface="Chalkboard" panose="03050602040202020205" pitchFamily="66" charset="77"/>
              </a:rPr>
              <a:t>:</a:t>
            </a:r>
          </a:p>
          <a:p>
            <a:pPr algn="ctr"/>
            <a:r>
              <a:rPr lang="en-US" dirty="0">
                <a:latin typeface="Chalkboard" panose="03050602040202020205" pitchFamily="66" charset="77"/>
              </a:rPr>
              <a:t>[</a:t>
            </a:r>
            <a:r>
              <a:rPr lang="en-US" dirty="0">
                <a:solidFill>
                  <a:srgbClr val="FF0000"/>
                </a:solidFill>
                <a:latin typeface="Chalkboard" panose="03050602040202020205" pitchFamily="66" charset="77"/>
              </a:rPr>
              <a:t>3437, 107, 1684, 0, 1912, 348, 686, 3980, 414, 698</a:t>
            </a:r>
            <a:r>
              <a:rPr lang="en-US" dirty="0">
                <a:latin typeface="Chalkboard" panose="03050602040202020205" pitchFamily="66" charset="77"/>
              </a:rPr>
              <a:t>]</a:t>
            </a:r>
          </a:p>
          <a:p>
            <a:endParaRPr lang="en-US" dirty="0">
              <a:latin typeface="Chalkboard" panose="03050602040202020205" pitchFamily="66" charset="77"/>
            </a:endParaRPr>
          </a:p>
        </p:txBody>
      </p:sp>
      <p:sp>
        <p:nvSpPr>
          <p:cNvPr id="5" name="Rectangle 4">
            <a:extLst>
              <a:ext uri="{FF2B5EF4-FFF2-40B4-BE49-F238E27FC236}">
                <a16:creationId xmlns:a16="http://schemas.microsoft.com/office/drawing/2014/main" id="{364A1E5D-1096-A743-AD90-2F64801FF272}"/>
              </a:ext>
            </a:extLst>
          </p:cNvPr>
          <p:cNvSpPr/>
          <p:nvPr/>
        </p:nvSpPr>
        <p:spPr>
          <a:xfrm>
            <a:off x="1872701" y="4020279"/>
            <a:ext cx="8446599" cy="2308324"/>
          </a:xfrm>
          <a:prstGeom prst="rect">
            <a:avLst/>
          </a:prstGeom>
        </p:spPr>
        <p:txBody>
          <a:bodyPr wrap="square">
            <a:spAutoFit/>
          </a:bodyPr>
          <a:lstStyle/>
          <a:p>
            <a:pPr marL="285750" indent="-285750">
              <a:buFont typeface="Arial" panose="020B0604020202020204" pitchFamily="34" charset="0"/>
              <a:buChar char="•"/>
            </a:pPr>
            <a:r>
              <a:rPr lang="en-AU" dirty="0">
                <a:latin typeface="Chalkboard" panose="03050602040202020205" pitchFamily="66" charset="77"/>
                <a:cs typeface="Times New Roman" panose="02020603050405020304" pitchFamily="18" charset="0"/>
              </a:rPr>
              <a:t>We don’t care about the orders.</a:t>
            </a:r>
          </a:p>
          <a:p>
            <a:pPr marL="285750" indent="-285750">
              <a:buFont typeface="Arial" panose="020B0604020202020204" pitchFamily="34" charset="0"/>
              <a:buChar char="•"/>
            </a:pPr>
            <a:r>
              <a:rPr lang="en-AU" dirty="0">
                <a:latin typeface="Chalkboard" panose="03050602040202020205" pitchFamily="66" charset="77"/>
                <a:cs typeface="Times New Roman" panose="02020603050405020304" pitchFamily="18" charset="0"/>
              </a:rPr>
              <a:t>Ground truth means ground truth. There's no complete truth in our life. Ground truth means the baseline or the relatively objective criterion. Tt is unique for the given task. No matter whether the python version impacts, there is only one version of ground truth.</a:t>
            </a:r>
          </a:p>
          <a:p>
            <a:pPr marL="285750" indent="-285750">
              <a:buFont typeface="Arial" panose="020B0604020202020204" pitchFamily="34" charset="0"/>
              <a:buChar char="•"/>
            </a:pPr>
            <a:r>
              <a:rPr lang="en-US" dirty="0">
                <a:latin typeface="Chalkboard" panose="03050602040202020205" pitchFamily="66" charset="77"/>
                <a:cs typeface="Times New Roman" panose="02020603050405020304" pitchFamily="18" charset="0"/>
              </a:rPr>
              <a:t>Some students may have different nodes when it comes to 10</a:t>
            </a:r>
            <a:r>
              <a:rPr lang="en-US" baseline="30000" dirty="0">
                <a:latin typeface="Chalkboard" panose="03050602040202020205" pitchFamily="66" charset="77"/>
                <a:cs typeface="Times New Roman" panose="02020603050405020304" pitchFamily="18" charset="0"/>
              </a:rPr>
              <a:t>th</a:t>
            </a:r>
            <a:r>
              <a:rPr lang="en-US" dirty="0">
                <a:latin typeface="Chalkboard" panose="03050602040202020205" pitchFamily="66" charset="77"/>
                <a:cs typeface="Times New Roman" panose="02020603050405020304" pitchFamily="18" charset="0"/>
              </a:rPr>
              <a:t> and 11</a:t>
            </a:r>
            <a:r>
              <a:rPr lang="en-US" baseline="30000" dirty="0">
                <a:latin typeface="Chalkboard" panose="03050602040202020205" pitchFamily="66" charset="77"/>
                <a:cs typeface="Times New Roman" panose="02020603050405020304" pitchFamily="18" charset="0"/>
              </a:rPr>
              <a:t>th</a:t>
            </a:r>
            <a:r>
              <a:rPr lang="en-US" dirty="0">
                <a:latin typeface="Chalkboard" panose="03050602040202020205" pitchFamily="66" charset="77"/>
                <a:cs typeface="Times New Roman" panose="02020603050405020304" pitchFamily="18" charset="0"/>
              </a:rPr>
              <a:t>, because they have very similar values.  </a:t>
            </a:r>
            <a:r>
              <a:rPr lang="en-US" dirty="0">
                <a:solidFill>
                  <a:srgbClr val="FF0000"/>
                </a:solidFill>
                <a:latin typeface="Chalkboard" panose="03050602040202020205" pitchFamily="66" charset="77"/>
                <a:cs typeface="Times New Roman" panose="02020603050405020304" pitchFamily="18" charset="0"/>
              </a:rPr>
              <a:t>If you generate 9 of the above, you can also get full mark in the result part.</a:t>
            </a:r>
          </a:p>
        </p:txBody>
      </p:sp>
    </p:spTree>
    <p:extLst>
      <p:ext uri="{BB962C8B-B14F-4D97-AF65-F5344CB8AC3E}">
        <p14:creationId xmlns:p14="http://schemas.microsoft.com/office/powerpoint/2010/main" val="398262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10" name="Picture 9">
            <a:extLst>
              <a:ext uri="{FF2B5EF4-FFF2-40B4-BE49-F238E27FC236}">
                <a16:creationId xmlns:a16="http://schemas.microsoft.com/office/drawing/2014/main" id="{10946C2E-A1F1-314B-857C-DFAF06B75E22}"/>
              </a:ext>
            </a:extLst>
          </p:cNvPr>
          <p:cNvPicPr>
            <a:picLocks noChangeAspect="1"/>
          </p:cNvPicPr>
          <p:nvPr/>
        </p:nvPicPr>
        <p:blipFill>
          <a:blip r:embed="rId3"/>
          <a:stretch>
            <a:fillRect/>
          </a:stretch>
        </p:blipFill>
        <p:spPr>
          <a:xfrm>
            <a:off x="8423984" y="2908843"/>
            <a:ext cx="2955141" cy="2068045"/>
          </a:xfrm>
          <a:prstGeom prst="rect">
            <a:avLst/>
          </a:prstGeom>
        </p:spPr>
      </p:pic>
      <p:pic>
        <p:nvPicPr>
          <p:cNvPr id="12" name="Picture 11">
            <a:extLst>
              <a:ext uri="{FF2B5EF4-FFF2-40B4-BE49-F238E27FC236}">
                <a16:creationId xmlns:a16="http://schemas.microsoft.com/office/drawing/2014/main" id="{8428CF07-F0A5-6C4B-81D6-9FDBE822C715}"/>
              </a:ext>
            </a:extLst>
          </p:cNvPr>
          <p:cNvPicPr>
            <a:picLocks noChangeAspect="1"/>
          </p:cNvPicPr>
          <p:nvPr/>
        </p:nvPicPr>
        <p:blipFill>
          <a:blip r:embed="rId4"/>
          <a:stretch>
            <a:fillRect/>
          </a:stretch>
        </p:blipFill>
        <p:spPr>
          <a:xfrm>
            <a:off x="8055353" y="5326742"/>
            <a:ext cx="3980287" cy="1531257"/>
          </a:xfrm>
          <a:prstGeom prst="rect">
            <a:avLst/>
          </a:prstGeom>
        </p:spPr>
      </p:pic>
      <p:pic>
        <p:nvPicPr>
          <p:cNvPr id="8" name="Picture 7">
            <a:extLst>
              <a:ext uri="{FF2B5EF4-FFF2-40B4-BE49-F238E27FC236}">
                <a16:creationId xmlns:a16="http://schemas.microsoft.com/office/drawing/2014/main" id="{65D3C634-BA87-414C-A1E1-CA5686FCC86A}"/>
              </a:ext>
            </a:extLst>
          </p:cNvPr>
          <p:cNvPicPr>
            <a:picLocks noChangeAspect="1"/>
          </p:cNvPicPr>
          <p:nvPr/>
        </p:nvPicPr>
        <p:blipFill>
          <a:blip r:embed="rId5"/>
          <a:stretch>
            <a:fillRect/>
          </a:stretch>
        </p:blipFill>
        <p:spPr>
          <a:xfrm>
            <a:off x="74972" y="1136650"/>
            <a:ext cx="7302500" cy="4787900"/>
          </a:xfrm>
          <a:prstGeom prst="rect">
            <a:avLst/>
          </a:prstGeom>
        </p:spPr>
      </p:pic>
      <p:sp>
        <p:nvSpPr>
          <p:cNvPr id="13" name="Slide Number Placeholder 12">
            <a:extLst>
              <a:ext uri="{FF2B5EF4-FFF2-40B4-BE49-F238E27FC236}">
                <a16:creationId xmlns:a16="http://schemas.microsoft.com/office/drawing/2014/main" id="{C90D51FF-2F4B-4947-9146-A821CAFF7980}"/>
              </a:ext>
            </a:extLst>
          </p:cNvPr>
          <p:cNvSpPr>
            <a:spLocks noGrp="1"/>
          </p:cNvSpPr>
          <p:nvPr>
            <p:ph type="sldNum" sz="quarter" idx="12"/>
          </p:nvPr>
        </p:nvSpPr>
        <p:spPr/>
        <p:txBody>
          <a:bodyPr/>
          <a:lstStyle/>
          <a:p>
            <a:fld id="{9BC51837-F73B-B545-9612-D6E925B443BC}" type="slidenum">
              <a:rPr lang="en-US" smtClean="0"/>
              <a:t>30</a:t>
            </a:fld>
            <a:endParaRPr lang="en-US"/>
          </a:p>
        </p:txBody>
      </p:sp>
    </p:spTree>
    <p:extLst>
      <p:ext uri="{BB962C8B-B14F-4D97-AF65-F5344CB8AC3E}">
        <p14:creationId xmlns:p14="http://schemas.microsoft.com/office/powerpoint/2010/main" val="299370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10" name="Picture 9">
            <a:extLst>
              <a:ext uri="{FF2B5EF4-FFF2-40B4-BE49-F238E27FC236}">
                <a16:creationId xmlns:a16="http://schemas.microsoft.com/office/drawing/2014/main" id="{10946C2E-A1F1-314B-857C-DFAF06B75E22}"/>
              </a:ext>
            </a:extLst>
          </p:cNvPr>
          <p:cNvPicPr>
            <a:picLocks noChangeAspect="1"/>
          </p:cNvPicPr>
          <p:nvPr/>
        </p:nvPicPr>
        <p:blipFill>
          <a:blip r:embed="rId3"/>
          <a:stretch>
            <a:fillRect/>
          </a:stretch>
        </p:blipFill>
        <p:spPr>
          <a:xfrm>
            <a:off x="5146874" y="264335"/>
            <a:ext cx="7045126" cy="4930268"/>
          </a:xfrm>
          <a:prstGeom prst="rect">
            <a:avLst/>
          </a:prstGeom>
        </p:spPr>
      </p:pic>
      <p:pic>
        <p:nvPicPr>
          <p:cNvPr id="12" name="Picture 11">
            <a:extLst>
              <a:ext uri="{FF2B5EF4-FFF2-40B4-BE49-F238E27FC236}">
                <a16:creationId xmlns:a16="http://schemas.microsoft.com/office/drawing/2014/main" id="{8428CF07-F0A5-6C4B-81D6-9FDBE822C715}"/>
              </a:ext>
            </a:extLst>
          </p:cNvPr>
          <p:cNvPicPr>
            <a:picLocks noChangeAspect="1"/>
          </p:cNvPicPr>
          <p:nvPr/>
        </p:nvPicPr>
        <p:blipFill>
          <a:blip r:embed="rId4"/>
          <a:stretch>
            <a:fillRect/>
          </a:stretch>
        </p:blipFill>
        <p:spPr>
          <a:xfrm>
            <a:off x="8055353" y="5326742"/>
            <a:ext cx="3980287" cy="1531257"/>
          </a:xfrm>
          <a:prstGeom prst="rect">
            <a:avLst/>
          </a:prstGeom>
        </p:spPr>
      </p:pic>
      <p:pic>
        <p:nvPicPr>
          <p:cNvPr id="8" name="Picture 7">
            <a:extLst>
              <a:ext uri="{FF2B5EF4-FFF2-40B4-BE49-F238E27FC236}">
                <a16:creationId xmlns:a16="http://schemas.microsoft.com/office/drawing/2014/main" id="{65D3C634-BA87-414C-A1E1-CA5686FCC86A}"/>
              </a:ext>
            </a:extLst>
          </p:cNvPr>
          <p:cNvPicPr>
            <a:picLocks noChangeAspect="1"/>
          </p:cNvPicPr>
          <p:nvPr/>
        </p:nvPicPr>
        <p:blipFill>
          <a:blip r:embed="rId5"/>
          <a:stretch>
            <a:fillRect/>
          </a:stretch>
        </p:blipFill>
        <p:spPr>
          <a:xfrm>
            <a:off x="0" y="5068929"/>
            <a:ext cx="2728686" cy="1789069"/>
          </a:xfrm>
          <a:prstGeom prst="rect">
            <a:avLst/>
          </a:prstGeom>
        </p:spPr>
      </p:pic>
      <p:sp>
        <p:nvSpPr>
          <p:cNvPr id="2" name="Slide Number Placeholder 1">
            <a:extLst>
              <a:ext uri="{FF2B5EF4-FFF2-40B4-BE49-F238E27FC236}">
                <a16:creationId xmlns:a16="http://schemas.microsoft.com/office/drawing/2014/main" id="{428021D5-7A0C-5342-BD25-4E62B3D52153}"/>
              </a:ext>
            </a:extLst>
          </p:cNvPr>
          <p:cNvSpPr>
            <a:spLocks noGrp="1"/>
          </p:cNvSpPr>
          <p:nvPr>
            <p:ph type="sldNum" sz="quarter" idx="12"/>
          </p:nvPr>
        </p:nvSpPr>
        <p:spPr/>
        <p:txBody>
          <a:bodyPr/>
          <a:lstStyle/>
          <a:p>
            <a:fld id="{9BC51837-F73B-B545-9612-D6E925B443BC}" type="slidenum">
              <a:rPr lang="en-US" smtClean="0"/>
              <a:t>31</a:t>
            </a:fld>
            <a:endParaRPr lang="en-US"/>
          </a:p>
        </p:txBody>
      </p:sp>
    </p:spTree>
    <p:extLst>
      <p:ext uri="{BB962C8B-B14F-4D97-AF65-F5344CB8AC3E}">
        <p14:creationId xmlns:p14="http://schemas.microsoft.com/office/powerpoint/2010/main" val="383787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10" name="Picture 9">
            <a:extLst>
              <a:ext uri="{FF2B5EF4-FFF2-40B4-BE49-F238E27FC236}">
                <a16:creationId xmlns:a16="http://schemas.microsoft.com/office/drawing/2014/main" id="{10946C2E-A1F1-314B-857C-DFAF06B75E22}"/>
              </a:ext>
            </a:extLst>
          </p:cNvPr>
          <p:cNvPicPr>
            <a:picLocks noChangeAspect="1"/>
          </p:cNvPicPr>
          <p:nvPr/>
        </p:nvPicPr>
        <p:blipFill>
          <a:blip r:embed="rId3"/>
          <a:stretch>
            <a:fillRect/>
          </a:stretch>
        </p:blipFill>
        <p:spPr>
          <a:xfrm>
            <a:off x="8792758" y="2815771"/>
            <a:ext cx="3399241" cy="2378832"/>
          </a:xfrm>
          <a:prstGeom prst="rect">
            <a:avLst/>
          </a:prstGeom>
        </p:spPr>
      </p:pic>
      <p:pic>
        <p:nvPicPr>
          <p:cNvPr id="8" name="Picture 7">
            <a:extLst>
              <a:ext uri="{FF2B5EF4-FFF2-40B4-BE49-F238E27FC236}">
                <a16:creationId xmlns:a16="http://schemas.microsoft.com/office/drawing/2014/main" id="{65D3C634-BA87-414C-A1E1-CA5686FCC86A}"/>
              </a:ext>
            </a:extLst>
          </p:cNvPr>
          <p:cNvPicPr>
            <a:picLocks noChangeAspect="1"/>
          </p:cNvPicPr>
          <p:nvPr/>
        </p:nvPicPr>
        <p:blipFill>
          <a:blip r:embed="rId4"/>
          <a:stretch>
            <a:fillRect/>
          </a:stretch>
        </p:blipFill>
        <p:spPr>
          <a:xfrm>
            <a:off x="0" y="5068929"/>
            <a:ext cx="2728686" cy="1789069"/>
          </a:xfrm>
          <a:prstGeom prst="rect">
            <a:avLst/>
          </a:prstGeom>
        </p:spPr>
      </p:pic>
      <p:pic>
        <p:nvPicPr>
          <p:cNvPr id="12" name="Picture 11">
            <a:extLst>
              <a:ext uri="{FF2B5EF4-FFF2-40B4-BE49-F238E27FC236}">
                <a16:creationId xmlns:a16="http://schemas.microsoft.com/office/drawing/2014/main" id="{8428CF07-F0A5-6C4B-81D6-9FDBE822C715}"/>
              </a:ext>
            </a:extLst>
          </p:cNvPr>
          <p:cNvPicPr>
            <a:picLocks noChangeAspect="1"/>
          </p:cNvPicPr>
          <p:nvPr/>
        </p:nvPicPr>
        <p:blipFill>
          <a:blip r:embed="rId5"/>
          <a:stretch>
            <a:fillRect/>
          </a:stretch>
        </p:blipFill>
        <p:spPr>
          <a:xfrm>
            <a:off x="472059" y="2409372"/>
            <a:ext cx="11563582" cy="4448628"/>
          </a:xfrm>
          <a:prstGeom prst="rect">
            <a:avLst/>
          </a:prstGeom>
        </p:spPr>
      </p:pic>
      <p:sp>
        <p:nvSpPr>
          <p:cNvPr id="2" name="Slide Number Placeholder 1">
            <a:extLst>
              <a:ext uri="{FF2B5EF4-FFF2-40B4-BE49-F238E27FC236}">
                <a16:creationId xmlns:a16="http://schemas.microsoft.com/office/drawing/2014/main" id="{75324CF9-1372-0C45-8672-B0C604E15B70}"/>
              </a:ext>
            </a:extLst>
          </p:cNvPr>
          <p:cNvSpPr>
            <a:spLocks noGrp="1"/>
          </p:cNvSpPr>
          <p:nvPr>
            <p:ph type="sldNum" sz="quarter" idx="12"/>
          </p:nvPr>
        </p:nvSpPr>
        <p:spPr/>
        <p:txBody>
          <a:bodyPr/>
          <a:lstStyle/>
          <a:p>
            <a:fld id="{9BC51837-F73B-B545-9612-D6E925B443BC}" type="slidenum">
              <a:rPr lang="en-US" smtClean="0"/>
              <a:t>32</a:t>
            </a:fld>
            <a:endParaRPr lang="en-US"/>
          </a:p>
        </p:txBody>
      </p:sp>
    </p:spTree>
    <p:extLst>
      <p:ext uri="{BB962C8B-B14F-4D97-AF65-F5344CB8AC3E}">
        <p14:creationId xmlns:p14="http://schemas.microsoft.com/office/powerpoint/2010/main" val="157066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2DFDEC-6EA8-594E-95A8-FF3DB6F5A36D}"/>
              </a:ext>
            </a:extLst>
          </p:cNvPr>
          <p:cNvPicPr>
            <a:picLocks noChangeAspect="1"/>
          </p:cNvPicPr>
          <p:nvPr/>
        </p:nvPicPr>
        <p:blipFill>
          <a:blip r:embed="rId3"/>
          <a:stretch>
            <a:fillRect/>
          </a:stretch>
        </p:blipFill>
        <p:spPr>
          <a:xfrm>
            <a:off x="1079500" y="1108526"/>
            <a:ext cx="10325100" cy="2451100"/>
          </a:xfrm>
          <a:prstGeom prst="rect">
            <a:avLst/>
          </a:prstGeom>
        </p:spPr>
      </p:pic>
      <p:pic>
        <p:nvPicPr>
          <p:cNvPr id="7" name="Picture 6">
            <a:extLst>
              <a:ext uri="{FF2B5EF4-FFF2-40B4-BE49-F238E27FC236}">
                <a16:creationId xmlns:a16="http://schemas.microsoft.com/office/drawing/2014/main" id="{C26350BB-6522-3547-B4AE-C1B427E3FEE4}"/>
              </a:ext>
            </a:extLst>
          </p:cNvPr>
          <p:cNvPicPr>
            <a:picLocks noChangeAspect="1"/>
          </p:cNvPicPr>
          <p:nvPr/>
        </p:nvPicPr>
        <p:blipFill>
          <a:blip r:embed="rId4"/>
          <a:stretch>
            <a:fillRect/>
          </a:stretch>
        </p:blipFill>
        <p:spPr>
          <a:xfrm>
            <a:off x="1054100" y="3691804"/>
            <a:ext cx="10033000" cy="1790700"/>
          </a:xfrm>
          <a:prstGeom prst="rect">
            <a:avLst/>
          </a:prstGeom>
        </p:spPr>
      </p:pic>
      <p:pic>
        <p:nvPicPr>
          <p:cNvPr id="11" name="Picture 10">
            <a:extLst>
              <a:ext uri="{FF2B5EF4-FFF2-40B4-BE49-F238E27FC236}">
                <a16:creationId xmlns:a16="http://schemas.microsoft.com/office/drawing/2014/main" id="{5B523FF7-19D0-2A46-94D3-9F6B3761DC9E}"/>
              </a:ext>
            </a:extLst>
          </p:cNvPr>
          <p:cNvPicPr>
            <a:picLocks noChangeAspect="1"/>
          </p:cNvPicPr>
          <p:nvPr/>
        </p:nvPicPr>
        <p:blipFill>
          <a:blip r:embed="rId5"/>
          <a:stretch>
            <a:fillRect/>
          </a:stretch>
        </p:blipFill>
        <p:spPr>
          <a:xfrm>
            <a:off x="1054100" y="5484318"/>
            <a:ext cx="10375900" cy="876300"/>
          </a:xfrm>
          <a:prstGeom prst="rect">
            <a:avLst/>
          </a:prstGeom>
        </p:spPr>
      </p:pic>
      <p:sp>
        <p:nvSpPr>
          <p:cNvPr id="6" name="TextBox 5">
            <a:extLst>
              <a:ext uri="{FF2B5EF4-FFF2-40B4-BE49-F238E27FC236}">
                <a16:creationId xmlns:a16="http://schemas.microsoft.com/office/drawing/2014/main" id="{216E0F02-EF30-AA4D-92B5-DFCB0C232B27}"/>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sp>
        <p:nvSpPr>
          <p:cNvPr id="3" name="Slide Number Placeholder 2">
            <a:extLst>
              <a:ext uri="{FF2B5EF4-FFF2-40B4-BE49-F238E27FC236}">
                <a16:creationId xmlns:a16="http://schemas.microsoft.com/office/drawing/2014/main" id="{BA7EBB95-289D-074A-B66D-31CF49FA45A5}"/>
              </a:ext>
            </a:extLst>
          </p:cNvPr>
          <p:cNvSpPr>
            <a:spLocks noGrp="1"/>
          </p:cNvSpPr>
          <p:nvPr>
            <p:ph type="sldNum" sz="quarter" idx="12"/>
          </p:nvPr>
        </p:nvSpPr>
        <p:spPr/>
        <p:txBody>
          <a:bodyPr/>
          <a:lstStyle/>
          <a:p>
            <a:fld id="{9BC51837-F73B-B545-9612-D6E925B443BC}" type="slidenum">
              <a:rPr lang="en-US" smtClean="0"/>
              <a:t>33</a:t>
            </a:fld>
            <a:endParaRPr lang="en-US"/>
          </a:p>
        </p:txBody>
      </p:sp>
    </p:spTree>
    <p:extLst>
      <p:ext uri="{BB962C8B-B14F-4D97-AF65-F5344CB8AC3E}">
        <p14:creationId xmlns:p14="http://schemas.microsoft.com/office/powerpoint/2010/main" val="918859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3" name="Picture 2">
            <a:extLst>
              <a:ext uri="{FF2B5EF4-FFF2-40B4-BE49-F238E27FC236}">
                <a16:creationId xmlns:a16="http://schemas.microsoft.com/office/drawing/2014/main" id="{B5181596-D441-094D-9071-31F328569610}"/>
              </a:ext>
            </a:extLst>
          </p:cNvPr>
          <p:cNvPicPr>
            <a:picLocks noChangeAspect="1"/>
          </p:cNvPicPr>
          <p:nvPr/>
        </p:nvPicPr>
        <p:blipFill>
          <a:blip r:embed="rId3"/>
          <a:stretch>
            <a:fillRect/>
          </a:stretch>
        </p:blipFill>
        <p:spPr>
          <a:xfrm>
            <a:off x="541741" y="2111828"/>
            <a:ext cx="9918700" cy="1879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A65A58-7421-5540-9702-088C6AE3ACD6}"/>
                  </a:ext>
                </a:extLst>
              </p:cNvPr>
              <p:cNvSpPr txBox="1"/>
              <p:nvPr/>
            </p:nvSpPr>
            <p:spPr>
              <a:xfrm>
                <a:off x="541741" y="1263890"/>
                <a:ext cx="7452040" cy="369332"/>
              </a:xfrm>
              <a:prstGeom prst="rect">
                <a:avLst/>
              </a:prstGeom>
              <a:noFill/>
            </p:spPr>
            <p:txBody>
              <a:bodyPr wrap="none" rtlCol="0">
                <a:spAutoFit/>
              </a:bodyPr>
              <a:lstStyle/>
              <a:p>
                <a:r>
                  <a:rPr lang="en-US" dirty="0">
                    <a:latin typeface="Chalkboard" panose="03050602040202020205" pitchFamily="66" charset="77"/>
                  </a:rPr>
                  <a:t>Laplacian matrix has another name Laplacian Operator, denoted by </a:t>
                </a:r>
                <a14:m>
                  <m:oMath xmlns:m="http://schemas.openxmlformats.org/officeDocument/2006/math">
                    <m:r>
                      <m:rPr>
                        <m:sty m:val="p"/>
                      </m:rPr>
                      <a:rPr lang="en-US" b="0" i="0" smtClean="0">
                        <a:latin typeface="Cambria Math" panose="02040503050406030204" pitchFamily="18" charset="0"/>
                      </a:rPr>
                      <m:t>Δ</m:t>
                    </m:r>
                  </m:oMath>
                </a14:m>
                <a:r>
                  <a:rPr lang="en-US" dirty="0">
                    <a:latin typeface="Chalkboard" panose="03050602040202020205" pitchFamily="66" charset="77"/>
                  </a:rPr>
                  <a:t>.</a:t>
                </a:r>
              </a:p>
            </p:txBody>
          </p:sp>
        </mc:Choice>
        <mc:Fallback xmlns="">
          <p:sp>
            <p:nvSpPr>
              <p:cNvPr id="9" name="TextBox 8">
                <a:extLst>
                  <a:ext uri="{FF2B5EF4-FFF2-40B4-BE49-F238E27FC236}">
                    <a16:creationId xmlns:a16="http://schemas.microsoft.com/office/drawing/2014/main" id="{EFA65A58-7421-5540-9702-088C6AE3ACD6}"/>
                  </a:ext>
                </a:extLst>
              </p:cNvPr>
              <p:cNvSpPr txBox="1">
                <a:spLocks noRot="1" noChangeAspect="1" noMove="1" noResize="1" noEditPoints="1" noAdjustHandles="1" noChangeArrowheads="1" noChangeShapeType="1" noTextEdit="1"/>
              </p:cNvSpPr>
              <p:nvPr/>
            </p:nvSpPr>
            <p:spPr>
              <a:xfrm>
                <a:off x="541741" y="1263890"/>
                <a:ext cx="7452040" cy="369332"/>
              </a:xfrm>
              <a:prstGeom prst="rect">
                <a:avLst/>
              </a:prstGeom>
              <a:blipFill>
                <a:blip r:embed="rId4"/>
                <a:stretch>
                  <a:fillRect l="-681" t="-6667" b="-2333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08EF65F-86C0-B74E-B988-A26BB96087AF}"/>
              </a:ext>
            </a:extLst>
          </p:cNvPr>
          <p:cNvSpPr/>
          <p:nvPr/>
        </p:nvSpPr>
        <p:spPr>
          <a:xfrm>
            <a:off x="653142" y="4810649"/>
            <a:ext cx="8084458" cy="646331"/>
          </a:xfrm>
          <a:prstGeom prst="rect">
            <a:avLst/>
          </a:prstGeom>
        </p:spPr>
        <p:txBody>
          <a:bodyPr wrap="square">
            <a:spAutoFit/>
          </a:bodyPr>
          <a:lstStyle/>
          <a:p>
            <a:r>
              <a:rPr lang="en-US" dirty="0">
                <a:latin typeface="Chalkboard" panose="03050602040202020205" pitchFamily="66" charset="77"/>
              </a:rPr>
              <a:t>The output of this operation essentially retains weighted diﬀerences of signal values on each node with respect to their neighboring nodes.</a:t>
            </a:r>
          </a:p>
        </p:txBody>
      </p:sp>
      <p:sp>
        <p:nvSpPr>
          <p:cNvPr id="5" name="Slide Number Placeholder 4">
            <a:extLst>
              <a:ext uri="{FF2B5EF4-FFF2-40B4-BE49-F238E27FC236}">
                <a16:creationId xmlns:a16="http://schemas.microsoft.com/office/drawing/2014/main" id="{2B4DC171-A1EE-3F4D-BBCD-DAFD62470470}"/>
              </a:ext>
            </a:extLst>
          </p:cNvPr>
          <p:cNvSpPr>
            <a:spLocks noGrp="1"/>
          </p:cNvSpPr>
          <p:nvPr>
            <p:ph type="sldNum" sz="quarter" idx="12"/>
          </p:nvPr>
        </p:nvSpPr>
        <p:spPr/>
        <p:txBody>
          <a:bodyPr/>
          <a:lstStyle/>
          <a:p>
            <a:fld id="{9BC51837-F73B-B545-9612-D6E925B443BC}" type="slidenum">
              <a:rPr lang="en-US" smtClean="0"/>
              <a:t>34</a:t>
            </a:fld>
            <a:endParaRPr lang="en-US"/>
          </a:p>
        </p:txBody>
      </p:sp>
    </p:spTree>
    <p:extLst>
      <p:ext uri="{BB962C8B-B14F-4D97-AF65-F5344CB8AC3E}">
        <p14:creationId xmlns:p14="http://schemas.microsoft.com/office/powerpoint/2010/main" val="357956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4" name="Picture 3">
            <a:extLst>
              <a:ext uri="{FF2B5EF4-FFF2-40B4-BE49-F238E27FC236}">
                <a16:creationId xmlns:a16="http://schemas.microsoft.com/office/drawing/2014/main" id="{40FAE30A-26CD-BE42-A865-402C43340EF5}"/>
              </a:ext>
            </a:extLst>
          </p:cNvPr>
          <p:cNvPicPr>
            <a:picLocks noChangeAspect="1"/>
          </p:cNvPicPr>
          <p:nvPr/>
        </p:nvPicPr>
        <p:blipFill>
          <a:blip r:embed="rId3"/>
          <a:stretch>
            <a:fillRect/>
          </a:stretch>
        </p:blipFill>
        <p:spPr>
          <a:xfrm>
            <a:off x="1972720" y="921263"/>
            <a:ext cx="8246560" cy="5936737"/>
          </a:xfrm>
          <a:prstGeom prst="rect">
            <a:avLst/>
          </a:prstGeom>
        </p:spPr>
      </p:pic>
      <p:sp>
        <p:nvSpPr>
          <p:cNvPr id="5" name="Slide Number Placeholder 4">
            <a:extLst>
              <a:ext uri="{FF2B5EF4-FFF2-40B4-BE49-F238E27FC236}">
                <a16:creationId xmlns:a16="http://schemas.microsoft.com/office/drawing/2014/main" id="{B7839F1C-BD06-E44B-8E5D-2B17C23ED098}"/>
              </a:ext>
            </a:extLst>
          </p:cNvPr>
          <p:cNvSpPr>
            <a:spLocks noGrp="1"/>
          </p:cNvSpPr>
          <p:nvPr>
            <p:ph type="sldNum" sz="quarter" idx="12"/>
          </p:nvPr>
        </p:nvSpPr>
        <p:spPr/>
        <p:txBody>
          <a:bodyPr/>
          <a:lstStyle/>
          <a:p>
            <a:fld id="{9BC51837-F73B-B545-9612-D6E925B443BC}" type="slidenum">
              <a:rPr lang="en-US" smtClean="0"/>
              <a:t>35</a:t>
            </a:fld>
            <a:endParaRPr lang="en-US"/>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4E51473-95BC-D748-A220-986C3175088B}"/>
                  </a:ext>
                </a:extLst>
              </p14:cNvPr>
              <p14:cNvContentPartPr/>
              <p14:nvPr/>
            </p14:nvContentPartPr>
            <p14:xfrm>
              <a:off x="2232420" y="4383525"/>
              <a:ext cx="329040" cy="87480"/>
            </p14:xfrm>
          </p:contentPart>
        </mc:Choice>
        <mc:Fallback>
          <p:pic>
            <p:nvPicPr>
              <p:cNvPr id="2" name="Ink 1">
                <a:extLst>
                  <a:ext uri="{FF2B5EF4-FFF2-40B4-BE49-F238E27FC236}">
                    <a16:creationId xmlns:a16="http://schemas.microsoft.com/office/drawing/2014/main" id="{74E51473-95BC-D748-A220-986C3175088B}"/>
                  </a:ext>
                </a:extLst>
              </p:cNvPr>
              <p:cNvPicPr/>
              <p:nvPr/>
            </p:nvPicPr>
            <p:blipFill>
              <a:blip r:embed="rId5"/>
              <a:stretch>
                <a:fillRect/>
              </a:stretch>
            </p:blipFill>
            <p:spPr>
              <a:xfrm>
                <a:off x="2169420" y="4320525"/>
                <a:ext cx="454680" cy="213120"/>
              </a:xfrm>
              <a:prstGeom prst="rect">
                <a:avLst/>
              </a:prstGeom>
            </p:spPr>
          </p:pic>
        </mc:Fallback>
      </mc:AlternateContent>
    </p:spTree>
    <p:extLst>
      <p:ext uri="{BB962C8B-B14F-4D97-AF65-F5344CB8AC3E}">
        <p14:creationId xmlns:p14="http://schemas.microsoft.com/office/powerpoint/2010/main" val="275007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3" name="Picture 2">
            <a:extLst>
              <a:ext uri="{FF2B5EF4-FFF2-40B4-BE49-F238E27FC236}">
                <a16:creationId xmlns:a16="http://schemas.microsoft.com/office/drawing/2014/main" id="{A2650310-0520-E943-BAE3-8737201D6F91}"/>
              </a:ext>
            </a:extLst>
          </p:cNvPr>
          <p:cNvPicPr>
            <a:picLocks noChangeAspect="1"/>
          </p:cNvPicPr>
          <p:nvPr/>
        </p:nvPicPr>
        <p:blipFill rotWithShape="1">
          <a:blip r:embed="rId3"/>
          <a:srcRect l="1663" t="4121" r="2869" b="3571"/>
          <a:stretch/>
        </p:blipFill>
        <p:spPr>
          <a:xfrm>
            <a:off x="174171" y="1230040"/>
            <a:ext cx="5486400" cy="2500132"/>
          </a:xfrm>
          <a:prstGeom prst="rect">
            <a:avLst/>
          </a:prstGeom>
        </p:spPr>
      </p:pic>
      <p:pic>
        <p:nvPicPr>
          <p:cNvPr id="6" name="Picture 5">
            <a:extLst>
              <a:ext uri="{FF2B5EF4-FFF2-40B4-BE49-F238E27FC236}">
                <a16:creationId xmlns:a16="http://schemas.microsoft.com/office/drawing/2014/main" id="{5EEFFDE0-99D9-A146-8159-34B0FD7253DB}"/>
              </a:ext>
            </a:extLst>
          </p:cNvPr>
          <p:cNvPicPr>
            <a:picLocks noChangeAspect="1"/>
          </p:cNvPicPr>
          <p:nvPr/>
        </p:nvPicPr>
        <p:blipFill>
          <a:blip r:embed="rId4"/>
          <a:stretch>
            <a:fillRect/>
          </a:stretch>
        </p:blipFill>
        <p:spPr>
          <a:xfrm>
            <a:off x="6354234" y="2844708"/>
            <a:ext cx="5837766" cy="3907926"/>
          </a:xfrm>
          <a:prstGeom prst="rect">
            <a:avLst/>
          </a:prstGeom>
        </p:spPr>
      </p:pic>
      <p:sp>
        <p:nvSpPr>
          <p:cNvPr id="7" name="Slide Number Placeholder 6">
            <a:extLst>
              <a:ext uri="{FF2B5EF4-FFF2-40B4-BE49-F238E27FC236}">
                <a16:creationId xmlns:a16="http://schemas.microsoft.com/office/drawing/2014/main" id="{ED92BD71-C107-8D46-A064-3EC43C479798}"/>
              </a:ext>
            </a:extLst>
          </p:cNvPr>
          <p:cNvSpPr>
            <a:spLocks noGrp="1"/>
          </p:cNvSpPr>
          <p:nvPr>
            <p:ph type="sldNum" sz="quarter" idx="12"/>
          </p:nvPr>
        </p:nvSpPr>
        <p:spPr/>
        <p:txBody>
          <a:bodyPr/>
          <a:lstStyle/>
          <a:p>
            <a:fld id="{9BC51837-F73B-B545-9612-D6E925B443BC}" type="slidenum">
              <a:rPr lang="en-US" smtClean="0"/>
              <a:t>36</a:t>
            </a:fld>
            <a:endParaRPr lang="en-US"/>
          </a:p>
        </p:txBody>
      </p:sp>
    </p:spTree>
    <p:extLst>
      <p:ext uri="{BB962C8B-B14F-4D97-AF65-F5344CB8AC3E}">
        <p14:creationId xmlns:p14="http://schemas.microsoft.com/office/powerpoint/2010/main" val="1092979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3" name="Picture 2">
            <a:extLst>
              <a:ext uri="{FF2B5EF4-FFF2-40B4-BE49-F238E27FC236}">
                <a16:creationId xmlns:a16="http://schemas.microsoft.com/office/drawing/2014/main" id="{A2650310-0520-E943-BAE3-8737201D6F91}"/>
              </a:ext>
            </a:extLst>
          </p:cNvPr>
          <p:cNvPicPr>
            <a:picLocks noChangeAspect="1"/>
          </p:cNvPicPr>
          <p:nvPr/>
        </p:nvPicPr>
        <p:blipFill rotWithShape="1">
          <a:blip r:embed="rId3"/>
          <a:srcRect l="1663" t="4121" r="2869" b="3571"/>
          <a:stretch/>
        </p:blipFill>
        <p:spPr>
          <a:xfrm>
            <a:off x="174171" y="1230040"/>
            <a:ext cx="5486400" cy="2500132"/>
          </a:xfrm>
          <a:prstGeom prst="rect">
            <a:avLst/>
          </a:prstGeom>
        </p:spPr>
      </p:pic>
      <p:pic>
        <p:nvPicPr>
          <p:cNvPr id="6" name="Picture 5">
            <a:extLst>
              <a:ext uri="{FF2B5EF4-FFF2-40B4-BE49-F238E27FC236}">
                <a16:creationId xmlns:a16="http://schemas.microsoft.com/office/drawing/2014/main" id="{5EEFFDE0-99D9-A146-8159-34B0FD7253DB}"/>
              </a:ext>
            </a:extLst>
          </p:cNvPr>
          <p:cNvPicPr>
            <a:picLocks noChangeAspect="1"/>
          </p:cNvPicPr>
          <p:nvPr/>
        </p:nvPicPr>
        <p:blipFill>
          <a:blip r:embed="rId4"/>
          <a:stretch>
            <a:fillRect/>
          </a:stretch>
        </p:blipFill>
        <p:spPr>
          <a:xfrm>
            <a:off x="6354234" y="2844708"/>
            <a:ext cx="5837766" cy="3907926"/>
          </a:xfrm>
          <a:prstGeom prst="rect">
            <a:avLst/>
          </a:prstGeom>
        </p:spPr>
      </p:pic>
      <p:pic>
        <p:nvPicPr>
          <p:cNvPr id="5" name="Graphic 4" descr="Right pointing backhand index ">
            <a:extLst>
              <a:ext uri="{FF2B5EF4-FFF2-40B4-BE49-F238E27FC236}">
                <a16:creationId xmlns:a16="http://schemas.microsoft.com/office/drawing/2014/main" id="{362B5DD8-044D-1640-B5B5-1B7988126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837767" y="4510315"/>
            <a:ext cx="965200" cy="914400"/>
          </a:xfrm>
          <a:prstGeom prst="rect">
            <a:avLst/>
          </a:prstGeom>
        </p:spPr>
      </p:pic>
      <p:sp>
        <p:nvSpPr>
          <p:cNvPr id="8" name="TextBox 7">
            <a:extLst>
              <a:ext uri="{FF2B5EF4-FFF2-40B4-BE49-F238E27FC236}">
                <a16:creationId xmlns:a16="http://schemas.microsoft.com/office/drawing/2014/main" id="{51412C3C-62F7-A84D-A3CC-6BB5BB5C24F6}"/>
              </a:ext>
            </a:extLst>
          </p:cNvPr>
          <p:cNvSpPr txBox="1"/>
          <p:nvPr/>
        </p:nvSpPr>
        <p:spPr>
          <a:xfrm>
            <a:off x="527779" y="4644349"/>
            <a:ext cx="4779184" cy="646331"/>
          </a:xfrm>
          <a:prstGeom prst="rect">
            <a:avLst/>
          </a:prstGeom>
          <a:noFill/>
        </p:spPr>
        <p:txBody>
          <a:bodyPr wrap="square" rtlCol="0">
            <a:spAutoFit/>
          </a:bodyPr>
          <a:lstStyle/>
          <a:p>
            <a:pPr algn="ctr"/>
            <a:r>
              <a:rPr lang="en-US" dirty="0">
                <a:latin typeface="Chalkboard" panose="03050602040202020205" pitchFamily="66" charset="77"/>
              </a:rPr>
              <a:t>This is so called the </a:t>
            </a:r>
            <a:r>
              <a:rPr lang="en-US" b="1" dirty="0">
                <a:solidFill>
                  <a:srgbClr val="7030A0"/>
                </a:solidFill>
                <a:latin typeface="Chalkboard" panose="03050602040202020205" pitchFamily="66" charset="77"/>
              </a:rPr>
              <a:t>Smoothness Function </a:t>
            </a:r>
            <a:r>
              <a:rPr lang="en-US" dirty="0">
                <a:latin typeface="Chalkboard" panose="03050602040202020205" pitchFamily="66" charset="77"/>
              </a:rPr>
              <a:t>on a Graph </a:t>
            </a:r>
          </a:p>
        </p:txBody>
      </p:sp>
      <p:sp>
        <p:nvSpPr>
          <p:cNvPr id="7" name="Slide Number Placeholder 6">
            <a:extLst>
              <a:ext uri="{FF2B5EF4-FFF2-40B4-BE49-F238E27FC236}">
                <a16:creationId xmlns:a16="http://schemas.microsoft.com/office/drawing/2014/main" id="{4995D678-637E-2A42-A22E-6073CE953B02}"/>
              </a:ext>
            </a:extLst>
          </p:cNvPr>
          <p:cNvSpPr>
            <a:spLocks noGrp="1"/>
          </p:cNvSpPr>
          <p:nvPr>
            <p:ph type="sldNum" sz="quarter" idx="12"/>
          </p:nvPr>
        </p:nvSpPr>
        <p:spPr/>
        <p:txBody>
          <a:bodyPr/>
          <a:lstStyle/>
          <a:p>
            <a:fld id="{9BC51837-F73B-B545-9612-D6E925B443BC}" type="slidenum">
              <a:rPr lang="en-US" smtClean="0"/>
              <a:t>37</a:t>
            </a:fld>
            <a:endParaRPr lang="en-US"/>
          </a:p>
        </p:txBody>
      </p:sp>
    </p:spTree>
    <p:extLst>
      <p:ext uri="{BB962C8B-B14F-4D97-AF65-F5344CB8AC3E}">
        <p14:creationId xmlns:p14="http://schemas.microsoft.com/office/powerpoint/2010/main" val="410498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sp>
        <p:nvSpPr>
          <p:cNvPr id="8" name="TextBox 7">
            <a:extLst>
              <a:ext uri="{FF2B5EF4-FFF2-40B4-BE49-F238E27FC236}">
                <a16:creationId xmlns:a16="http://schemas.microsoft.com/office/drawing/2014/main" id="{51412C3C-62F7-A84D-A3CC-6BB5BB5C24F6}"/>
              </a:ext>
            </a:extLst>
          </p:cNvPr>
          <p:cNvSpPr txBox="1"/>
          <p:nvPr/>
        </p:nvSpPr>
        <p:spPr>
          <a:xfrm>
            <a:off x="295549" y="1131892"/>
            <a:ext cx="6264907" cy="369332"/>
          </a:xfrm>
          <a:prstGeom prst="rect">
            <a:avLst/>
          </a:prstGeom>
          <a:noFill/>
        </p:spPr>
        <p:txBody>
          <a:bodyPr wrap="square" rtlCol="0">
            <a:spAutoFit/>
          </a:bodyPr>
          <a:lstStyle/>
          <a:p>
            <a:pPr algn="ctr"/>
            <a:r>
              <a:rPr lang="en-US" dirty="0">
                <a:latin typeface="Chalkboard" panose="03050602040202020205" pitchFamily="66" charset="77"/>
              </a:rPr>
              <a:t>This is so called the </a:t>
            </a:r>
            <a:r>
              <a:rPr lang="en-US" b="1" dirty="0">
                <a:solidFill>
                  <a:srgbClr val="7030A0"/>
                </a:solidFill>
                <a:latin typeface="Chalkboard" panose="03050602040202020205" pitchFamily="66" charset="77"/>
              </a:rPr>
              <a:t>Smoothness Function </a:t>
            </a:r>
            <a:r>
              <a:rPr lang="en-US" dirty="0">
                <a:latin typeface="Chalkboard" panose="03050602040202020205" pitchFamily="66" charset="77"/>
              </a:rPr>
              <a:t>on a Graph </a:t>
            </a:r>
          </a:p>
        </p:txBody>
      </p:sp>
      <p:pic>
        <p:nvPicPr>
          <p:cNvPr id="4" name="Picture 3">
            <a:extLst>
              <a:ext uri="{FF2B5EF4-FFF2-40B4-BE49-F238E27FC236}">
                <a16:creationId xmlns:a16="http://schemas.microsoft.com/office/drawing/2014/main" id="{A048B3DB-554F-EC42-B289-A5A15B0EE872}"/>
              </a:ext>
            </a:extLst>
          </p:cNvPr>
          <p:cNvPicPr>
            <a:picLocks noChangeAspect="1"/>
          </p:cNvPicPr>
          <p:nvPr/>
        </p:nvPicPr>
        <p:blipFill>
          <a:blip r:embed="rId3"/>
          <a:stretch>
            <a:fillRect/>
          </a:stretch>
        </p:blipFill>
        <p:spPr>
          <a:xfrm>
            <a:off x="393256" y="1640756"/>
            <a:ext cx="11377830" cy="2345667"/>
          </a:xfrm>
          <a:prstGeom prst="rect">
            <a:avLst/>
          </a:prstGeom>
        </p:spPr>
      </p:pic>
      <p:sp>
        <p:nvSpPr>
          <p:cNvPr id="12" name="Slide Number Placeholder 11">
            <a:extLst>
              <a:ext uri="{FF2B5EF4-FFF2-40B4-BE49-F238E27FC236}">
                <a16:creationId xmlns:a16="http://schemas.microsoft.com/office/drawing/2014/main" id="{66ACC2DA-95AB-734C-977A-D61D78013903}"/>
              </a:ext>
            </a:extLst>
          </p:cNvPr>
          <p:cNvSpPr>
            <a:spLocks noGrp="1"/>
          </p:cNvSpPr>
          <p:nvPr>
            <p:ph type="sldNum" sz="quarter" idx="12"/>
          </p:nvPr>
        </p:nvSpPr>
        <p:spPr/>
        <p:txBody>
          <a:bodyPr/>
          <a:lstStyle/>
          <a:p>
            <a:fld id="{9BC51837-F73B-B545-9612-D6E925B443BC}" type="slidenum">
              <a:rPr lang="en-US" smtClean="0"/>
              <a:t>38</a:t>
            </a:fld>
            <a:endParaRPr lang="en-US"/>
          </a:p>
        </p:txBody>
      </p:sp>
    </p:spTree>
    <p:extLst>
      <p:ext uri="{BB962C8B-B14F-4D97-AF65-F5344CB8AC3E}">
        <p14:creationId xmlns:p14="http://schemas.microsoft.com/office/powerpoint/2010/main" val="221392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sp>
        <p:nvSpPr>
          <p:cNvPr id="8" name="TextBox 7">
            <a:extLst>
              <a:ext uri="{FF2B5EF4-FFF2-40B4-BE49-F238E27FC236}">
                <a16:creationId xmlns:a16="http://schemas.microsoft.com/office/drawing/2014/main" id="{51412C3C-62F7-A84D-A3CC-6BB5BB5C24F6}"/>
              </a:ext>
            </a:extLst>
          </p:cNvPr>
          <p:cNvSpPr txBox="1"/>
          <p:nvPr/>
        </p:nvSpPr>
        <p:spPr>
          <a:xfrm>
            <a:off x="295549" y="1131892"/>
            <a:ext cx="6264907" cy="369332"/>
          </a:xfrm>
          <a:prstGeom prst="rect">
            <a:avLst/>
          </a:prstGeom>
          <a:noFill/>
        </p:spPr>
        <p:txBody>
          <a:bodyPr wrap="square" rtlCol="0">
            <a:spAutoFit/>
          </a:bodyPr>
          <a:lstStyle/>
          <a:p>
            <a:pPr algn="ctr"/>
            <a:r>
              <a:rPr lang="en-US" dirty="0">
                <a:latin typeface="Chalkboard" panose="03050602040202020205" pitchFamily="66" charset="77"/>
              </a:rPr>
              <a:t>This is so called the </a:t>
            </a:r>
            <a:r>
              <a:rPr lang="en-US" b="1" dirty="0">
                <a:solidFill>
                  <a:srgbClr val="7030A0"/>
                </a:solidFill>
                <a:latin typeface="Chalkboard" panose="03050602040202020205" pitchFamily="66" charset="77"/>
              </a:rPr>
              <a:t>Smoothness Function </a:t>
            </a:r>
            <a:r>
              <a:rPr lang="en-US" dirty="0">
                <a:latin typeface="Chalkboard" panose="03050602040202020205" pitchFamily="66" charset="77"/>
              </a:rPr>
              <a:t>on a Graph </a:t>
            </a:r>
          </a:p>
        </p:txBody>
      </p:sp>
      <p:pic>
        <p:nvPicPr>
          <p:cNvPr id="4" name="Picture 3">
            <a:extLst>
              <a:ext uri="{FF2B5EF4-FFF2-40B4-BE49-F238E27FC236}">
                <a16:creationId xmlns:a16="http://schemas.microsoft.com/office/drawing/2014/main" id="{A048B3DB-554F-EC42-B289-A5A15B0EE872}"/>
              </a:ext>
            </a:extLst>
          </p:cNvPr>
          <p:cNvPicPr>
            <a:picLocks noChangeAspect="1"/>
          </p:cNvPicPr>
          <p:nvPr/>
        </p:nvPicPr>
        <p:blipFill>
          <a:blip r:embed="rId3"/>
          <a:stretch>
            <a:fillRect/>
          </a:stretch>
        </p:blipFill>
        <p:spPr>
          <a:xfrm>
            <a:off x="393256" y="1640756"/>
            <a:ext cx="11377830" cy="2345667"/>
          </a:xfrm>
          <a:prstGeom prst="rect">
            <a:avLst/>
          </a:prstGeom>
        </p:spPr>
      </p:pic>
      <p:pic>
        <p:nvPicPr>
          <p:cNvPr id="9" name="Picture 8">
            <a:extLst>
              <a:ext uri="{FF2B5EF4-FFF2-40B4-BE49-F238E27FC236}">
                <a16:creationId xmlns:a16="http://schemas.microsoft.com/office/drawing/2014/main" id="{6C03B590-FEB6-FB48-BA63-96B16AAA53CD}"/>
              </a:ext>
            </a:extLst>
          </p:cNvPr>
          <p:cNvPicPr>
            <a:picLocks noChangeAspect="1"/>
          </p:cNvPicPr>
          <p:nvPr/>
        </p:nvPicPr>
        <p:blipFill>
          <a:blip r:embed="rId4"/>
          <a:stretch>
            <a:fillRect/>
          </a:stretch>
        </p:blipFill>
        <p:spPr>
          <a:xfrm>
            <a:off x="393256" y="4125955"/>
            <a:ext cx="10604500" cy="2209800"/>
          </a:xfrm>
          <a:prstGeom prst="rect">
            <a:avLst/>
          </a:prstGeom>
        </p:spPr>
      </p:pic>
      <p:sp>
        <p:nvSpPr>
          <p:cNvPr id="2" name="Slide Number Placeholder 1">
            <a:extLst>
              <a:ext uri="{FF2B5EF4-FFF2-40B4-BE49-F238E27FC236}">
                <a16:creationId xmlns:a16="http://schemas.microsoft.com/office/drawing/2014/main" id="{199392A6-A67E-F14A-AA5A-CCCA64F49AF6}"/>
              </a:ext>
            </a:extLst>
          </p:cNvPr>
          <p:cNvSpPr>
            <a:spLocks noGrp="1"/>
          </p:cNvSpPr>
          <p:nvPr>
            <p:ph type="sldNum" sz="quarter" idx="12"/>
          </p:nvPr>
        </p:nvSpPr>
        <p:spPr/>
        <p:txBody>
          <a:bodyPr/>
          <a:lstStyle/>
          <a:p>
            <a:fld id="{9BC51837-F73B-B545-9612-D6E925B443BC}" type="slidenum">
              <a:rPr lang="en-US" smtClean="0"/>
              <a:t>39</a:t>
            </a:fld>
            <a:endParaRPr lang="en-US"/>
          </a:p>
        </p:txBody>
      </p:sp>
    </p:spTree>
    <p:extLst>
      <p:ext uri="{BB962C8B-B14F-4D97-AF65-F5344CB8AC3E}">
        <p14:creationId xmlns:p14="http://schemas.microsoft.com/office/powerpoint/2010/main" val="1123589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AU" dirty="0">
                <a:latin typeface="Chalkboard" panose="03050602040202020205" pitchFamily="66" charset="77"/>
                <a:ea typeface="Microsoft YaHei" panose="020B0503020204020204" pitchFamily="34" charset="-122"/>
                <a:cs typeface="Times New Roman" panose="02020603050405020304" pitchFamily="18" charset="0"/>
              </a:rPr>
              <a:t>Summary of Project </a:t>
            </a:r>
            <a:r>
              <a:rPr lang="en-US" altLang="zh-CN" dirty="0">
                <a:latin typeface="Chalkboard" panose="03050602040202020205" pitchFamily="66" charset="77"/>
                <a:ea typeface="Microsoft YaHei" panose="020B0503020204020204" pitchFamily="34" charset="-122"/>
                <a:cs typeface="Times New Roman" panose="02020603050405020304" pitchFamily="18" charset="0"/>
              </a:rPr>
              <a:t>1</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0DCB284-1102-F443-83A0-49D26108C343}"/>
              </a:ext>
            </a:extLst>
          </p:cNvPr>
          <p:cNvPicPr>
            <a:picLocks noChangeAspect="1"/>
          </p:cNvPicPr>
          <p:nvPr/>
        </p:nvPicPr>
        <p:blipFill>
          <a:blip r:embed="rId3"/>
          <a:stretch>
            <a:fillRect/>
          </a:stretch>
        </p:blipFill>
        <p:spPr>
          <a:xfrm>
            <a:off x="1524000" y="1682209"/>
            <a:ext cx="9144000" cy="3493582"/>
          </a:xfrm>
          <a:prstGeom prst="rect">
            <a:avLst/>
          </a:prstGeom>
        </p:spPr>
      </p:pic>
    </p:spTree>
    <p:extLst>
      <p:ext uri="{BB962C8B-B14F-4D97-AF65-F5344CB8AC3E}">
        <p14:creationId xmlns:p14="http://schemas.microsoft.com/office/powerpoint/2010/main" val="2708266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sp>
        <p:nvSpPr>
          <p:cNvPr id="8" name="TextBox 7">
            <a:extLst>
              <a:ext uri="{FF2B5EF4-FFF2-40B4-BE49-F238E27FC236}">
                <a16:creationId xmlns:a16="http://schemas.microsoft.com/office/drawing/2014/main" id="{51412C3C-62F7-A84D-A3CC-6BB5BB5C24F6}"/>
              </a:ext>
            </a:extLst>
          </p:cNvPr>
          <p:cNvSpPr txBox="1"/>
          <p:nvPr/>
        </p:nvSpPr>
        <p:spPr>
          <a:xfrm>
            <a:off x="295549" y="1131892"/>
            <a:ext cx="6264907" cy="369332"/>
          </a:xfrm>
          <a:prstGeom prst="rect">
            <a:avLst/>
          </a:prstGeom>
          <a:noFill/>
        </p:spPr>
        <p:txBody>
          <a:bodyPr wrap="square" rtlCol="0">
            <a:spAutoFit/>
          </a:bodyPr>
          <a:lstStyle/>
          <a:p>
            <a:pPr algn="ctr"/>
            <a:r>
              <a:rPr lang="en-US" dirty="0">
                <a:latin typeface="Chalkboard" panose="03050602040202020205" pitchFamily="66" charset="77"/>
              </a:rPr>
              <a:t>This is so called the </a:t>
            </a:r>
            <a:r>
              <a:rPr lang="en-US" b="1" dirty="0">
                <a:solidFill>
                  <a:srgbClr val="7030A0"/>
                </a:solidFill>
                <a:latin typeface="Chalkboard" panose="03050602040202020205" pitchFamily="66" charset="77"/>
              </a:rPr>
              <a:t>Smoothness Function </a:t>
            </a:r>
            <a:r>
              <a:rPr lang="en-US" dirty="0">
                <a:latin typeface="Chalkboard" panose="03050602040202020205" pitchFamily="66" charset="77"/>
              </a:rPr>
              <a:t>on a Graph </a:t>
            </a:r>
          </a:p>
        </p:txBody>
      </p:sp>
      <p:pic>
        <p:nvPicPr>
          <p:cNvPr id="4" name="Picture 3">
            <a:extLst>
              <a:ext uri="{FF2B5EF4-FFF2-40B4-BE49-F238E27FC236}">
                <a16:creationId xmlns:a16="http://schemas.microsoft.com/office/drawing/2014/main" id="{A048B3DB-554F-EC42-B289-A5A15B0EE872}"/>
              </a:ext>
            </a:extLst>
          </p:cNvPr>
          <p:cNvPicPr>
            <a:picLocks noChangeAspect="1"/>
          </p:cNvPicPr>
          <p:nvPr/>
        </p:nvPicPr>
        <p:blipFill>
          <a:blip r:embed="rId3"/>
          <a:stretch>
            <a:fillRect/>
          </a:stretch>
        </p:blipFill>
        <p:spPr>
          <a:xfrm>
            <a:off x="3352800" y="1640757"/>
            <a:ext cx="8418286" cy="1735524"/>
          </a:xfrm>
          <a:prstGeom prst="rect">
            <a:avLst/>
          </a:prstGeom>
        </p:spPr>
      </p:pic>
      <p:pic>
        <p:nvPicPr>
          <p:cNvPr id="9" name="Picture 8">
            <a:extLst>
              <a:ext uri="{FF2B5EF4-FFF2-40B4-BE49-F238E27FC236}">
                <a16:creationId xmlns:a16="http://schemas.microsoft.com/office/drawing/2014/main" id="{6C03B590-FEB6-FB48-BA63-96B16AAA53CD}"/>
              </a:ext>
            </a:extLst>
          </p:cNvPr>
          <p:cNvPicPr>
            <a:picLocks noChangeAspect="1"/>
          </p:cNvPicPr>
          <p:nvPr/>
        </p:nvPicPr>
        <p:blipFill>
          <a:blip r:embed="rId4"/>
          <a:stretch>
            <a:fillRect/>
          </a:stretch>
        </p:blipFill>
        <p:spPr>
          <a:xfrm>
            <a:off x="541742" y="1640757"/>
            <a:ext cx="10604500" cy="2209800"/>
          </a:xfrm>
          <a:prstGeom prst="rect">
            <a:avLst/>
          </a:prstGeom>
        </p:spPr>
      </p:pic>
      <p:pic>
        <p:nvPicPr>
          <p:cNvPr id="11" name="Picture 10">
            <a:extLst>
              <a:ext uri="{FF2B5EF4-FFF2-40B4-BE49-F238E27FC236}">
                <a16:creationId xmlns:a16="http://schemas.microsoft.com/office/drawing/2014/main" id="{196E3663-1D25-7540-A586-248AE357D68E}"/>
              </a:ext>
            </a:extLst>
          </p:cNvPr>
          <p:cNvPicPr>
            <a:picLocks noChangeAspect="1"/>
          </p:cNvPicPr>
          <p:nvPr/>
        </p:nvPicPr>
        <p:blipFill>
          <a:blip r:embed="rId5"/>
          <a:stretch>
            <a:fillRect/>
          </a:stretch>
        </p:blipFill>
        <p:spPr>
          <a:xfrm>
            <a:off x="755650" y="4150443"/>
            <a:ext cx="10680700" cy="2133600"/>
          </a:xfrm>
          <a:prstGeom prst="rect">
            <a:avLst/>
          </a:prstGeom>
        </p:spPr>
      </p:pic>
      <p:sp>
        <p:nvSpPr>
          <p:cNvPr id="2" name="Slide Number Placeholder 1">
            <a:extLst>
              <a:ext uri="{FF2B5EF4-FFF2-40B4-BE49-F238E27FC236}">
                <a16:creationId xmlns:a16="http://schemas.microsoft.com/office/drawing/2014/main" id="{6F708DC4-85B1-6F4F-A265-1A6E892C0D57}"/>
              </a:ext>
            </a:extLst>
          </p:cNvPr>
          <p:cNvSpPr>
            <a:spLocks noGrp="1"/>
          </p:cNvSpPr>
          <p:nvPr>
            <p:ph type="sldNum" sz="quarter" idx="12"/>
          </p:nvPr>
        </p:nvSpPr>
        <p:spPr/>
        <p:txBody>
          <a:bodyPr/>
          <a:lstStyle/>
          <a:p>
            <a:fld id="{9BC51837-F73B-B545-9612-D6E925B443BC}" type="slidenum">
              <a:rPr lang="en-US" smtClean="0"/>
              <a:t>40</a:t>
            </a:fld>
            <a:endParaRPr lang="en-US"/>
          </a:p>
        </p:txBody>
      </p:sp>
    </p:spTree>
    <p:extLst>
      <p:ext uri="{BB962C8B-B14F-4D97-AF65-F5344CB8AC3E}">
        <p14:creationId xmlns:p14="http://schemas.microsoft.com/office/powerpoint/2010/main" val="273502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792257" cy="369332"/>
          </a:xfrm>
          <a:prstGeom prst="rect">
            <a:avLst/>
          </a:prstGeom>
          <a:noFill/>
        </p:spPr>
        <p:txBody>
          <a:bodyPr wrap="none" rtlCol="0">
            <a:spAutoFit/>
          </a:bodyPr>
          <a:lstStyle/>
          <a:p>
            <a:r>
              <a:rPr lang="en-US" dirty="0">
                <a:latin typeface="Chalkboard" panose="03050602040202020205" pitchFamily="66" charset="77"/>
              </a:rPr>
              <a:t>Graph Laplacian and its Properties</a:t>
            </a:r>
          </a:p>
        </p:txBody>
      </p:sp>
      <p:pic>
        <p:nvPicPr>
          <p:cNvPr id="4" name="Picture 3">
            <a:extLst>
              <a:ext uri="{FF2B5EF4-FFF2-40B4-BE49-F238E27FC236}">
                <a16:creationId xmlns:a16="http://schemas.microsoft.com/office/drawing/2014/main" id="{5156A84A-3543-6C4C-A608-F144CF10B58C}"/>
              </a:ext>
            </a:extLst>
          </p:cNvPr>
          <p:cNvPicPr>
            <a:picLocks noChangeAspect="1"/>
          </p:cNvPicPr>
          <p:nvPr/>
        </p:nvPicPr>
        <p:blipFill>
          <a:blip r:embed="rId3"/>
          <a:stretch>
            <a:fillRect/>
          </a:stretch>
        </p:blipFill>
        <p:spPr>
          <a:xfrm>
            <a:off x="4583289" y="1219915"/>
            <a:ext cx="7786958" cy="5191305"/>
          </a:xfrm>
          <a:prstGeom prst="rect">
            <a:avLst/>
          </a:prstGeom>
        </p:spPr>
      </p:pic>
      <p:sp>
        <p:nvSpPr>
          <p:cNvPr id="6" name="TextBox 5">
            <a:extLst>
              <a:ext uri="{FF2B5EF4-FFF2-40B4-BE49-F238E27FC236}">
                <a16:creationId xmlns:a16="http://schemas.microsoft.com/office/drawing/2014/main" id="{21078A8E-050D-B14A-A16A-1F3A1306ED43}"/>
              </a:ext>
            </a:extLst>
          </p:cNvPr>
          <p:cNvSpPr txBox="1"/>
          <p:nvPr/>
        </p:nvSpPr>
        <p:spPr>
          <a:xfrm>
            <a:off x="541742" y="5254665"/>
            <a:ext cx="3258584" cy="369332"/>
          </a:xfrm>
          <a:prstGeom prst="rect">
            <a:avLst/>
          </a:prstGeom>
          <a:noFill/>
        </p:spPr>
        <p:txBody>
          <a:bodyPr wrap="none" rtlCol="0">
            <a:spAutoFit/>
          </a:bodyPr>
          <a:lstStyle/>
          <a:p>
            <a:r>
              <a:rPr lang="en-US" dirty="0">
                <a:latin typeface="Chalkboard" panose="03050602040202020205" pitchFamily="66" charset="77"/>
              </a:rPr>
              <a:t>Smoothness of a graph signal</a:t>
            </a:r>
          </a:p>
        </p:txBody>
      </p:sp>
      <p:sp>
        <p:nvSpPr>
          <p:cNvPr id="7" name="TextBox 6">
            <a:extLst>
              <a:ext uri="{FF2B5EF4-FFF2-40B4-BE49-F238E27FC236}">
                <a16:creationId xmlns:a16="http://schemas.microsoft.com/office/drawing/2014/main" id="{EE36F082-7490-B54B-AFDA-B99AD9432016}"/>
              </a:ext>
            </a:extLst>
          </p:cNvPr>
          <p:cNvSpPr txBox="1"/>
          <p:nvPr/>
        </p:nvSpPr>
        <p:spPr>
          <a:xfrm>
            <a:off x="97518" y="3169237"/>
            <a:ext cx="3962400" cy="646331"/>
          </a:xfrm>
          <a:prstGeom prst="rect">
            <a:avLst/>
          </a:prstGeom>
          <a:noFill/>
        </p:spPr>
        <p:txBody>
          <a:bodyPr wrap="square" rtlCol="0">
            <a:spAutoFit/>
          </a:bodyPr>
          <a:lstStyle/>
          <a:p>
            <a:pPr algn="ctr"/>
            <a:r>
              <a:rPr lang="en-US" dirty="0">
                <a:latin typeface="Chalkboard" panose="03050602040202020205" pitchFamily="66" charset="77"/>
              </a:rPr>
              <a:t>Compare subgraph structures from their </a:t>
            </a:r>
            <a:r>
              <a:rPr lang="en-US" b="1" dirty="0">
                <a:solidFill>
                  <a:srgbClr val="7030A0"/>
                </a:solidFill>
                <a:latin typeface="Chalkboard" panose="03050602040202020205" pitchFamily="66" charset="77"/>
              </a:rPr>
              <a:t>frequency</a:t>
            </a:r>
            <a:r>
              <a:rPr lang="en-US" dirty="0">
                <a:latin typeface="Chalkboard" panose="03050602040202020205" pitchFamily="66" charset="77"/>
              </a:rPr>
              <a:t> spectrum</a:t>
            </a:r>
          </a:p>
        </p:txBody>
      </p:sp>
      <p:pic>
        <p:nvPicPr>
          <p:cNvPr id="5" name="Graphic 4" descr="Right pointing backhand index ">
            <a:extLst>
              <a:ext uri="{FF2B5EF4-FFF2-40B4-BE49-F238E27FC236}">
                <a16:creationId xmlns:a16="http://schemas.microsoft.com/office/drawing/2014/main" id="{EB9381FB-BFAE-A449-B7B2-2A5128DAF5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33998" y="5166797"/>
            <a:ext cx="994229" cy="914400"/>
          </a:xfrm>
          <a:prstGeom prst="rect">
            <a:avLst/>
          </a:prstGeom>
        </p:spPr>
      </p:pic>
      <p:pic>
        <p:nvPicPr>
          <p:cNvPr id="9" name="Graphic 8" descr="Right pointing backhand index ">
            <a:extLst>
              <a:ext uri="{FF2B5EF4-FFF2-40B4-BE49-F238E27FC236}">
                <a16:creationId xmlns:a16="http://schemas.microsoft.com/office/drawing/2014/main" id="{1345311F-5085-EE4C-90E8-1D434C2A59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33999" y="3169237"/>
            <a:ext cx="994229" cy="914400"/>
          </a:xfrm>
          <a:prstGeom prst="rect">
            <a:avLst/>
          </a:prstGeom>
        </p:spPr>
      </p:pic>
      <p:sp>
        <p:nvSpPr>
          <p:cNvPr id="8" name="Rectangle 7">
            <a:extLst>
              <a:ext uri="{FF2B5EF4-FFF2-40B4-BE49-F238E27FC236}">
                <a16:creationId xmlns:a16="http://schemas.microsoft.com/office/drawing/2014/main" id="{105E3BE9-239F-924C-BC3F-AC1A3A5E27E0}"/>
              </a:ext>
            </a:extLst>
          </p:cNvPr>
          <p:cNvSpPr/>
          <p:nvPr/>
        </p:nvSpPr>
        <p:spPr>
          <a:xfrm>
            <a:off x="329539" y="1834337"/>
            <a:ext cx="4253750" cy="5034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BA6039D-35E7-574A-B95C-84DC5B171873}"/>
              </a:ext>
            </a:extLst>
          </p:cNvPr>
          <p:cNvSpPr>
            <a:spLocks noGrp="1"/>
          </p:cNvSpPr>
          <p:nvPr>
            <p:ph type="sldNum" sz="quarter" idx="12"/>
          </p:nvPr>
        </p:nvSpPr>
        <p:spPr/>
        <p:txBody>
          <a:bodyPr/>
          <a:lstStyle/>
          <a:p>
            <a:fld id="{9BC51837-F73B-B545-9612-D6E925B443BC}" type="slidenum">
              <a:rPr lang="en-US" smtClean="0"/>
              <a:t>41</a:t>
            </a:fld>
            <a:endParaRPr lang="en-US"/>
          </a:p>
        </p:txBody>
      </p:sp>
      <p:sp>
        <p:nvSpPr>
          <p:cNvPr id="2" name="TextBox 1">
            <a:extLst>
              <a:ext uri="{FF2B5EF4-FFF2-40B4-BE49-F238E27FC236}">
                <a16:creationId xmlns:a16="http://schemas.microsoft.com/office/drawing/2014/main" id="{F2ABAF4C-3FA4-714E-895E-33CAB0FD3AB0}"/>
              </a:ext>
            </a:extLst>
          </p:cNvPr>
          <p:cNvSpPr txBox="1"/>
          <p:nvPr/>
        </p:nvSpPr>
        <p:spPr>
          <a:xfrm>
            <a:off x="651402" y="1881233"/>
            <a:ext cx="3813095" cy="369332"/>
          </a:xfrm>
          <a:prstGeom prst="rect">
            <a:avLst/>
          </a:prstGeom>
          <a:noFill/>
        </p:spPr>
        <p:txBody>
          <a:bodyPr wrap="none" rtlCol="0">
            <a:spAutoFit/>
          </a:bodyPr>
          <a:lstStyle/>
          <a:p>
            <a:r>
              <a:rPr lang="en-US" dirty="0"/>
              <a:t>More lower frequencies, more smooth</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3C840C13-B780-CD42-806F-AE886A2542E0}"/>
                  </a:ext>
                </a:extLst>
              </p14:cNvPr>
              <p14:cNvContentPartPr/>
              <p14:nvPr/>
            </p14:nvContentPartPr>
            <p14:xfrm>
              <a:off x="4723980" y="6038445"/>
              <a:ext cx="4632120" cy="328680"/>
            </p14:xfrm>
          </p:contentPart>
        </mc:Choice>
        <mc:Fallback>
          <p:pic>
            <p:nvPicPr>
              <p:cNvPr id="3" name="Ink 2">
                <a:extLst>
                  <a:ext uri="{FF2B5EF4-FFF2-40B4-BE49-F238E27FC236}">
                    <a16:creationId xmlns:a16="http://schemas.microsoft.com/office/drawing/2014/main" id="{3C840C13-B780-CD42-806F-AE886A2542E0}"/>
                  </a:ext>
                </a:extLst>
              </p:cNvPr>
              <p:cNvPicPr/>
              <p:nvPr/>
            </p:nvPicPr>
            <p:blipFill>
              <a:blip r:embed="rId7"/>
              <a:stretch>
                <a:fillRect/>
              </a:stretch>
            </p:blipFill>
            <p:spPr>
              <a:xfrm>
                <a:off x="4661340" y="5975805"/>
                <a:ext cx="4757760" cy="454320"/>
              </a:xfrm>
              <a:prstGeom prst="rect">
                <a:avLst/>
              </a:prstGeom>
            </p:spPr>
          </p:pic>
        </mc:Fallback>
      </mc:AlternateContent>
    </p:spTree>
    <p:extLst>
      <p:ext uri="{BB962C8B-B14F-4D97-AF65-F5344CB8AC3E}">
        <p14:creationId xmlns:p14="http://schemas.microsoft.com/office/powerpoint/2010/main" val="235644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sp>
        <p:nvSpPr>
          <p:cNvPr id="4" name="TextBox 3">
            <a:extLst>
              <a:ext uri="{FF2B5EF4-FFF2-40B4-BE49-F238E27FC236}">
                <a16:creationId xmlns:a16="http://schemas.microsoft.com/office/drawing/2014/main" id="{A0129AD7-4963-C84E-8B60-A5C709C821C0}"/>
              </a:ext>
            </a:extLst>
          </p:cNvPr>
          <p:cNvSpPr txBox="1"/>
          <p:nvPr/>
        </p:nvSpPr>
        <p:spPr>
          <a:xfrm>
            <a:off x="2739251" y="2746196"/>
            <a:ext cx="6444072" cy="369332"/>
          </a:xfrm>
          <a:prstGeom prst="rect">
            <a:avLst/>
          </a:prstGeom>
          <a:noFill/>
        </p:spPr>
        <p:txBody>
          <a:bodyPr wrap="none" rtlCol="0">
            <a:spAutoFit/>
          </a:bodyPr>
          <a:lstStyle/>
          <a:p>
            <a:r>
              <a:rPr lang="en-US" dirty="0">
                <a:latin typeface="Chalkboard" panose="03050602040202020205" pitchFamily="66" charset="77"/>
              </a:rPr>
              <a:t>What’s the so called “frequency” on a Graph exactly means?</a:t>
            </a:r>
          </a:p>
        </p:txBody>
      </p:sp>
      <p:sp>
        <p:nvSpPr>
          <p:cNvPr id="3" name="Slide Number Placeholder 2">
            <a:extLst>
              <a:ext uri="{FF2B5EF4-FFF2-40B4-BE49-F238E27FC236}">
                <a16:creationId xmlns:a16="http://schemas.microsoft.com/office/drawing/2014/main" id="{73A2FE8E-3657-FF4A-9AE1-337405BFF671}"/>
              </a:ext>
            </a:extLst>
          </p:cNvPr>
          <p:cNvSpPr>
            <a:spLocks noGrp="1"/>
          </p:cNvSpPr>
          <p:nvPr>
            <p:ph type="sldNum" sz="quarter" idx="12"/>
          </p:nvPr>
        </p:nvSpPr>
        <p:spPr/>
        <p:txBody>
          <a:bodyPr/>
          <a:lstStyle/>
          <a:p>
            <a:fld id="{9BC51837-F73B-B545-9612-D6E925B443BC}" type="slidenum">
              <a:rPr lang="en-US" smtClean="0"/>
              <a:t>42</a:t>
            </a:fld>
            <a:endParaRPr lang="en-US"/>
          </a:p>
        </p:txBody>
      </p:sp>
    </p:spTree>
    <p:extLst>
      <p:ext uri="{BB962C8B-B14F-4D97-AF65-F5344CB8AC3E}">
        <p14:creationId xmlns:p14="http://schemas.microsoft.com/office/powerpoint/2010/main" val="418279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sp>
        <p:nvSpPr>
          <p:cNvPr id="4" name="TextBox 3">
            <a:extLst>
              <a:ext uri="{FF2B5EF4-FFF2-40B4-BE49-F238E27FC236}">
                <a16:creationId xmlns:a16="http://schemas.microsoft.com/office/drawing/2014/main" id="{A0129AD7-4963-C84E-8B60-A5C709C821C0}"/>
              </a:ext>
            </a:extLst>
          </p:cNvPr>
          <p:cNvSpPr txBox="1"/>
          <p:nvPr/>
        </p:nvSpPr>
        <p:spPr>
          <a:xfrm>
            <a:off x="541742" y="1138622"/>
            <a:ext cx="6444072" cy="369332"/>
          </a:xfrm>
          <a:prstGeom prst="rect">
            <a:avLst/>
          </a:prstGeom>
          <a:noFill/>
        </p:spPr>
        <p:txBody>
          <a:bodyPr wrap="none" rtlCol="0">
            <a:spAutoFit/>
          </a:bodyPr>
          <a:lstStyle/>
          <a:p>
            <a:r>
              <a:rPr lang="en-US" dirty="0">
                <a:latin typeface="Chalkboard" panose="03050602040202020205" pitchFamily="66" charset="77"/>
              </a:rPr>
              <a:t>What’s the so called “frequency” on a Graph exactly means?</a:t>
            </a:r>
          </a:p>
        </p:txBody>
      </p:sp>
      <p:pic>
        <p:nvPicPr>
          <p:cNvPr id="3" name="Picture 2">
            <a:extLst>
              <a:ext uri="{FF2B5EF4-FFF2-40B4-BE49-F238E27FC236}">
                <a16:creationId xmlns:a16="http://schemas.microsoft.com/office/drawing/2014/main" id="{E3EFBABA-8924-A549-84F4-5FF9BA05BF69}"/>
              </a:ext>
            </a:extLst>
          </p:cNvPr>
          <p:cNvPicPr>
            <a:picLocks noChangeAspect="1"/>
          </p:cNvPicPr>
          <p:nvPr/>
        </p:nvPicPr>
        <p:blipFill rotWithShape="1">
          <a:blip r:embed="rId3"/>
          <a:srcRect l="23434" t="3672"/>
          <a:stretch/>
        </p:blipFill>
        <p:spPr>
          <a:xfrm>
            <a:off x="0" y="1713652"/>
            <a:ext cx="7246048" cy="5100803"/>
          </a:xfrm>
          <a:prstGeom prst="rect">
            <a:avLst/>
          </a:prstGeom>
        </p:spPr>
      </p:pic>
      <p:pic>
        <p:nvPicPr>
          <p:cNvPr id="6" name="Picture 5">
            <a:extLst>
              <a:ext uri="{FF2B5EF4-FFF2-40B4-BE49-F238E27FC236}">
                <a16:creationId xmlns:a16="http://schemas.microsoft.com/office/drawing/2014/main" id="{53CBF468-206E-F74B-9963-9992EC6D05AB}"/>
              </a:ext>
            </a:extLst>
          </p:cNvPr>
          <p:cNvPicPr>
            <a:picLocks noChangeAspect="1"/>
          </p:cNvPicPr>
          <p:nvPr/>
        </p:nvPicPr>
        <p:blipFill>
          <a:blip r:embed="rId4"/>
          <a:stretch>
            <a:fillRect/>
          </a:stretch>
        </p:blipFill>
        <p:spPr>
          <a:xfrm>
            <a:off x="7315200" y="4920342"/>
            <a:ext cx="4876800" cy="1937657"/>
          </a:xfrm>
          <a:prstGeom prst="rect">
            <a:avLst/>
          </a:prstGeom>
        </p:spPr>
      </p:pic>
      <p:sp>
        <p:nvSpPr>
          <p:cNvPr id="7" name="Slide Number Placeholder 6">
            <a:extLst>
              <a:ext uri="{FF2B5EF4-FFF2-40B4-BE49-F238E27FC236}">
                <a16:creationId xmlns:a16="http://schemas.microsoft.com/office/drawing/2014/main" id="{2CA025E6-C203-5A42-BF38-F8B6EA3D092E}"/>
              </a:ext>
            </a:extLst>
          </p:cNvPr>
          <p:cNvSpPr>
            <a:spLocks noGrp="1"/>
          </p:cNvSpPr>
          <p:nvPr>
            <p:ph type="sldNum" sz="quarter" idx="12"/>
          </p:nvPr>
        </p:nvSpPr>
        <p:spPr/>
        <p:txBody>
          <a:bodyPr/>
          <a:lstStyle/>
          <a:p>
            <a:fld id="{9BC51837-F73B-B545-9612-D6E925B443BC}" type="slidenum">
              <a:rPr lang="en-US" smtClean="0"/>
              <a:t>43</a:t>
            </a:fld>
            <a:endParaRPr lang="en-US"/>
          </a:p>
        </p:txBody>
      </p:sp>
      <p:grpSp>
        <p:nvGrpSpPr>
          <p:cNvPr id="8" name="Group 7">
            <a:extLst>
              <a:ext uri="{FF2B5EF4-FFF2-40B4-BE49-F238E27FC236}">
                <a16:creationId xmlns:a16="http://schemas.microsoft.com/office/drawing/2014/main" id="{E6E617B2-AC70-BE45-963D-E85E50D1822A}"/>
              </a:ext>
            </a:extLst>
          </p:cNvPr>
          <p:cNvGrpSpPr/>
          <p:nvPr/>
        </p:nvGrpSpPr>
        <p:grpSpPr>
          <a:xfrm>
            <a:off x="7025460" y="6585645"/>
            <a:ext cx="2196720" cy="124920"/>
            <a:chOff x="7025460" y="6585645"/>
            <a:chExt cx="2196720" cy="12492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5BE127D-4DB6-CD48-8F27-2CD28F903821}"/>
                    </a:ext>
                  </a:extLst>
                </p14:cNvPr>
                <p14:cNvContentPartPr/>
                <p14:nvPr/>
              </p14:nvContentPartPr>
              <p14:xfrm>
                <a:off x="7025460" y="6609045"/>
                <a:ext cx="175680" cy="101520"/>
              </p14:xfrm>
            </p:contentPart>
          </mc:Choice>
          <mc:Fallback>
            <p:pic>
              <p:nvPicPr>
                <p:cNvPr id="2" name="Ink 1">
                  <a:extLst>
                    <a:ext uri="{FF2B5EF4-FFF2-40B4-BE49-F238E27FC236}">
                      <a16:creationId xmlns:a16="http://schemas.microsoft.com/office/drawing/2014/main" id="{35BE127D-4DB6-CD48-8F27-2CD28F903821}"/>
                    </a:ext>
                  </a:extLst>
                </p:cNvPr>
                <p:cNvPicPr/>
                <p:nvPr/>
              </p:nvPicPr>
              <p:blipFill>
                <a:blip r:embed="rId6"/>
                <a:stretch>
                  <a:fillRect/>
                </a:stretch>
              </p:blipFill>
              <p:spPr>
                <a:xfrm>
                  <a:off x="6962460" y="6546045"/>
                  <a:ext cx="3013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D57C6630-7D92-6843-A647-F23F41E19005}"/>
                    </a:ext>
                  </a:extLst>
                </p14:cNvPr>
                <p14:cNvContentPartPr/>
                <p14:nvPr/>
              </p14:nvContentPartPr>
              <p14:xfrm>
                <a:off x="7430820" y="6585645"/>
                <a:ext cx="1791360" cy="60480"/>
              </p14:xfrm>
            </p:contentPart>
          </mc:Choice>
          <mc:Fallback>
            <p:pic>
              <p:nvPicPr>
                <p:cNvPr id="5" name="Ink 4">
                  <a:extLst>
                    <a:ext uri="{FF2B5EF4-FFF2-40B4-BE49-F238E27FC236}">
                      <a16:creationId xmlns:a16="http://schemas.microsoft.com/office/drawing/2014/main" id="{D57C6630-7D92-6843-A647-F23F41E19005}"/>
                    </a:ext>
                  </a:extLst>
                </p:cNvPr>
                <p:cNvPicPr/>
                <p:nvPr/>
              </p:nvPicPr>
              <p:blipFill>
                <a:blip r:embed="rId8"/>
                <a:stretch>
                  <a:fillRect/>
                </a:stretch>
              </p:blipFill>
              <p:spPr>
                <a:xfrm>
                  <a:off x="7367820" y="6523005"/>
                  <a:ext cx="1917000" cy="18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6FC4CC2-AFBD-2546-A560-C1BC0382CB18}"/>
                  </a:ext>
                </a:extLst>
              </p14:cNvPr>
              <p14:cNvContentPartPr/>
              <p14:nvPr/>
            </p14:nvContentPartPr>
            <p14:xfrm>
              <a:off x="10327740" y="5698605"/>
              <a:ext cx="795240" cy="11880"/>
            </p14:xfrm>
          </p:contentPart>
        </mc:Choice>
        <mc:Fallback>
          <p:pic>
            <p:nvPicPr>
              <p:cNvPr id="9" name="Ink 8">
                <a:extLst>
                  <a:ext uri="{FF2B5EF4-FFF2-40B4-BE49-F238E27FC236}">
                    <a16:creationId xmlns:a16="http://schemas.microsoft.com/office/drawing/2014/main" id="{F6FC4CC2-AFBD-2546-A560-C1BC0382CB18}"/>
                  </a:ext>
                </a:extLst>
              </p:cNvPr>
              <p:cNvPicPr/>
              <p:nvPr/>
            </p:nvPicPr>
            <p:blipFill>
              <a:blip r:embed="rId10"/>
              <a:stretch>
                <a:fillRect/>
              </a:stretch>
            </p:blipFill>
            <p:spPr>
              <a:xfrm>
                <a:off x="10265100" y="5635605"/>
                <a:ext cx="9208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82AA3FB7-D9DB-AD4C-8513-6993CCEB9B87}"/>
                  </a:ext>
                </a:extLst>
              </p14:cNvPr>
              <p14:cNvContentPartPr/>
              <p14:nvPr/>
            </p14:nvContentPartPr>
            <p14:xfrm>
              <a:off x="7435500" y="5693205"/>
              <a:ext cx="2888280" cy="42120"/>
            </p14:xfrm>
          </p:contentPart>
        </mc:Choice>
        <mc:Fallback>
          <p:pic>
            <p:nvPicPr>
              <p:cNvPr id="10" name="Ink 9">
                <a:extLst>
                  <a:ext uri="{FF2B5EF4-FFF2-40B4-BE49-F238E27FC236}">
                    <a16:creationId xmlns:a16="http://schemas.microsoft.com/office/drawing/2014/main" id="{82AA3FB7-D9DB-AD4C-8513-6993CCEB9B87}"/>
                  </a:ext>
                </a:extLst>
              </p:cNvPr>
              <p:cNvPicPr/>
              <p:nvPr/>
            </p:nvPicPr>
            <p:blipFill>
              <a:blip r:embed="rId12"/>
              <a:stretch>
                <a:fillRect/>
              </a:stretch>
            </p:blipFill>
            <p:spPr>
              <a:xfrm>
                <a:off x="7372860" y="5630565"/>
                <a:ext cx="3013920" cy="167760"/>
              </a:xfrm>
              <a:prstGeom prst="rect">
                <a:avLst/>
              </a:prstGeom>
            </p:spPr>
          </p:pic>
        </mc:Fallback>
      </mc:AlternateContent>
    </p:spTree>
    <p:extLst>
      <p:ext uri="{BB962C8B-B14F-4D97-AF65-F5344CB8AC3E}">
        <p14:creationId xmlns:p14="http://schemas.microsoft.com/office/powerpoint/2010/main" val="379501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pic>
        <p:nvPicPr>
          <p:cNvPr id="5" name="Picture 4">
            <a:extLst>
              <a:ext uri="{FF2B5EF4-FFF2-40B4-BE49-F238E27FC236}">
                <a16:creationId xmlns:a16="http://schemas.microsoft.com/office/drawing/2014/main" id="{9AF52095-A3EA-AA47-A3DD-B0FCB4AB0993}"/>
              </a:ext>
            </a:extLst>
          </p:cNvPr>
          <p:cNvPicPr>
            <a:picLocks noChangeAspect="1"/>
          </p:cNvPicPr>
          <p:nvPr/>
        </p:nvPicPr>
        <p:blipFill>
          <a:blip r:embed="rId3"/>
          <a:stretch>
            <a:fillRect/>
          </a:stretch>
        </p:blipFill>
        <p:spPr>
          <a:xfrm>
            <a:off x="1901371" y="757215"/>
            <a:ext cx="9985913" cy="6100785"/>
          </a:xfrm>
          <a:prstGeom prst="rect">
            <a:avLst/>
          </a:prstGeom>
        </p:spPr>
      </p:pic>
      <p:sp>
        <p:nvSpPr>
          <p:cNvPr id="7" name="Slide Number Placeholder 6">
            <a:extLst>
              <a:ext uri="{FF2B5EF4-FFF2-40B4-BE49-F238E27FC236}">
                <a16:creationId xmlns:a16="http://schemas.microsoft.com/office/drawing/2014/main" id="{B960D13C-7D87-EF41-A3CA-4A2FA5D77DEA}"/>
              </a:ext>
            </a:extLst>
          </p:cNvPr>
          <p:cNvSpPr>
            <a:spLocks noGrp="1"/>
          </p:cNvSpPr>
          <p:nvPr>
            <p:ph type="sldNum" sz="quarter" idx="12"/>
          </p:nvPr>
        </p:nvSpPr>
        <p:spPr/>
        <p:txBody>
          <a:bodyPr/>
          <a:lstStyle/>
          <a:p>
            <a:fld id="{9BC51837-F73B-B545-9612-D6E925B443BC}" type="slidenum">
              <a:rPr lang="en-US" smtClean="0"/>
              <a:t>44</a:t>
            </a:fld>
            <a:endParaRPr lang="en-US"/>
          </a:p>
        </p:txBody>
      </p:sp>
    </p:spTree>
    <p:extLst>
      <p:ext uri="{BB962C8B-B14F-4D97-AF65-F5344CB8AC3E}">
        <p14:creationId xmlns:p14="http://schemas.microsoft.com/office/powerpoint/2010/main" val="165735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pic>
        <p:nvPicPr>
          <p:cNvPr id="5" name="Picture 4">
            <a:extLst>
              <a:ext uri="{FF2B5EF4-FFF2-40B4-BE49-F238E27FC236}">
                <a16:creationId xmlns:a16="http://schemas.microsoft.com/office/drawing/2014/main" id="{FC474075-8405-8743-A3FD-F17894BEEC14}"/>
              </a:ext>
            </a:extLst>
          </p:cNvPr>
          <p:cNvPicPr>
            <a:picLocks noChangeAspect="1"/>
          </p:cNvPicPr>
          <p:nvPr/>
        </p:nvPicPr>
        <p:blipFill>
          <a:blip r:embed="rId3"/>
          <a:stretch>
            <a:fillRect/>
          </a:stretch>
        </p:blipFill>
        <p:spPr>
          <a:xfrm>
            <a:off x="541742" y="1318986"/>
            <a:ext cx="10591800" cy="927100"/>
          </a:xfrm>
          <a:prstGeom prst="rect">
            <a:avLst/>
          </a:prstGeom>
        </p:spPr>
      </p:pic>
      <p:pic>
        <p:nvPicPr>
          <p:cNvPr id="8" name="Picture 7">
            <a:extLst>
              <a:ext uri="{FF2B5EF4-FFF2-40B4-BE49-F238E27FC236}">
                <a16:creationId xmlns:a16="http://schemas.microsoft.com/office/drawing/2014/main" id="{A57F28B9-5455-384F-AC50-6A386E450DEE}"/>
              </a:ext>
            </a:extLst>
          </p:cNvPr>
          <p:cNvPicPr>
            <a:picLocks noChangeAspect="1"/>
          </p:cNvPicPr>
          <p:nvPr/>
        </p:nvPicPr>
        <p:blipFill>
          <a:blip r:embed="rId4"/>
          <a:stretch>
            <a:fillRect/>
          </a:stretch>
        </p:blipFill>
        <p:spPr>
          <a:xfrm>
            <a:off x="704850" y="2246086"/>
            <a:ext cx="9766300" cy="1714500"/>
          </a:xfrm>
          <a:prstGeom prst="rect">
            <a:avLst/>
          </a:prstGeom>
        </p:spPr>
      </p:pic>
      <p:sp>
        <p:nvSpPr>
          <p:cNvPr id="11" name="Slide Number Placeholder 10">
            <a:extLst>
              <a:ext uri="{FF2B5EF4-FFF2-40B4-BE49-F238E27FC236}">
                <a16:creationId xmlns:a16="http://schemas.microsoft.com/office/drawing/2014/main" id="{AAAA4F8B-8E94-3941-8705-F06855DDA50C}"/>
              </a:ext>
            </a:extLst>
          </p:cNvPr>
          <p:cNvSpPr>
            <a:spLocks noGrp="1"/>
          </p:cNvSpPr>
          <p:nvPr>
            <p:ph type="sldNum" sz="quarter" idx="12"/>
          </p:nvPr>
        </p:nvSpPr>
        <p:spPr/>
        <p:txBody>
          <a:bodyPr/>
          <a:lstStyle/>
          <a:p>
            <a:fld id="{9BC51837-F73B-B545-9612-D6E925B443BC}" type="slidenum">
              <a:rPr lang="en-US" smtClean="0"/>
              <a:t>45</a:t>
            </a:fld>
            <a:endParaRPr lang="en-US"/>
          </a:p>
        </p:txBody>
      </p:sp>
    </p:spTree>
    <p:extLst>
      <p:ext uri="{BB962C8B-B14F-4D97-AF65-F5344CB8AC3E}">
        <p14:creationId xmlns:p14="http://schemas.microsoft.com/office/powerpoint/2010/main" val="196790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pic>
        <p:nvPicPr>
          <p:cNvPr id="3" name="Picture 2">
            <a:extLst>
              <a:ext uri="{FF2B5EF4-FFF2-40B4-BE49-F238E27FC236}">
                <a16:creationId xmlns:a16="http://schemas.microsoft.com/office/drawing/2014/main" id="{1ECEEA7D-0E93-5D47-82B0-BEDC375F53F1}"/>
              </a:ext>
            </a:extLst>
          </p:cNvPr>
          <p:cNvPicPr>
            <a:picLocks noChangeAspect="1"/>
          </p:cNvPicPr>
          <p:nvPr/>
        </p:nvPicPr>
        <p:blipFill>
          <a:blip r:embed="rId3"/>
          <a:stretch>
            <a:fillRect/>
          </a:stretch>
        </p:blipFill>
        <p:spPr>
          <a:xfrm>
            <a:off x="3261974" y="813156"/>
            <a:ext cx="8930026" cy="3253984"/>
          </a:xfrm>
          <a:prstGeom prst="rect">
            <a:avLst/>
          </a:prstGeom>
        </p:spPr>
      </p:pic>
      <p:pic>
        <p:nvPicPr>
          <p:cNvPr id="11" name="Picture 10">
            <a:extLst>
              <a:ext uri="{FF2B5EF4-FFF2-40B4-BE49-F238E27FC236}">
                <a16:creationId xmlns:a16="http://schemas.microsoft.com/office/drawing/2014/main" id="{E9D297C9-C4D9-2745-A55D-05570163E234}"/>
              </a:ext>
            </a:extLst>
          </p:cNvPr>
          <p:cNvPicPr>
            <a:picLocks noChangeAspect="1"/>
          </p:cNvPicPr>
          <p:nvPr/>
        </p:nvPicPr>
        <p:blipFill rotWithShape="1">
          <a:blip r:embed="rId4"/>
          <a:srcRect t="12316"/>
          <a:stretch/>
        </p:blipFill>
        <p:spPr>
          <a:xfrm>
            <a:off x="0" y="4019968"/>
            <a:ext cx="7494032" cy="2838032"/>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2057062-217E-C140-B348-578DAA78CCF1}"/>
                  </a:ext>
                </a:extLst>
              </p:cNvPr>
              <p:cNvSpPr/>
              <p:nvPr/>
            </p:nvSpPr>
            <p:spPr>
              <a:xfrm>
                <a:off x="7855218" y="4507077"/>
                <a:ext cx="3973926" cy="1938992"/>
              </a:xfrm>
              <a:prstGeom prst="rect">
                <a:avLst/>
              </a:prstGeom>
            </p:spPr>
            <p:txBody>
              <a:bodyPr wrap="square">
                <a:spAutoFit/>
              </a:bodyPr>
              <a:lstStyle/>
              <a:p>
                <a:pPr algn="ctr"/>
                <a:r>
                  <a:rPr lang="en-US" sz="2400" dirty="0">
                    <a:latin typeface="Chalkboard" panose="03050602040202020205" pitchFamily="66" charset="77"/>
                  </a:rPr>
                  <a:t>In summary, the eigenvalues of </a:t>
                </a:r>
                <a14:m>
                  <m:oMath xmlns:m="http://schemas.openxmlformats.org/officeDocument/2006/math">
                    <m:r>
                      <a:rPr lang="en-US" sz="2400" b="1" i="1" smtClean="0">
                        <a:latin typeface="Cambria Math" panose="02040503050406030204" pitchFamily="18" charset="0"/>
                      </a:rPr>
                      <m:t>𝑳</m:t>
                    </m:r>
                  </m:oMath>
                </a14:m>
                <a:r>
                  <a:rPr lang="en-US" sz="2400" b="1" dirty="0">
                    <a:latin typeface="Chalkboard" panose="03050602040202020205" pitchFamily="66" charset="77"/>
                  </a:rPr>
                  <a:t> </a:t>
                </a:r>
                <a:r>
                  <a:rPr lang="en-US" sz="2400" dirty="0">
                    <a:latin typeface="Chalkboard" panose="03050602040202020205" pitchFamily="66" charset="77"/>
                  </a:rPr>
                  <a:t>play the role of </a:t>
                </a:r>
                <a:r>
                  <a:rPr lang="en-US" sz="2400" b="1" dirty="0">
                    <a:solidFill>
                      <a:srgbClr val="7030A0"/>
                    </a:solidFill>
                    <a:latin typeface="Chalkboard" panose="03050602040202020205" pitchFamily="66" charset="77"/>
                  </a:rPr>
                  <a:t>frequencies</a:t>
                </a:r>
                <a:r>
                  <a:rPr lang="en-US" sz="2400" dirty="0">
                    <a:latin typeface="Chalkboard" panose="03050602040202020205" pitchFamily="66" charset="77"/>
                  </a:rPr>
                  <a:t> and the eigenvectors the </a:t>
                </a:r>
                <a:r>
                  <a:rPr lang="en-US" sz="2400" b="1" dirty="0">
                    <a:solidFill>
                      <a:srgbClr val="7030A0"/>
                    </a:solidFill>
                    <a:latin typeface="Chalkboard" panose="03050602040202020205" pitchFamily="66" charset="77"/>
                  </a:rPr>
                  <a:t>Fourier basis</a:t>
                </a:r>
              </a:p>
            </p:txBody>
          </p:sp>
        </mc:Choice>
        <mc:Fallback xmlns="">
          <p:sp>
            <p:nvSpPr>
              <p:cNvPr id="12" name="Rectangle 11">
                <a:extLst>
                  <a:ext uri="{FF2B5EF4-FFF2-40B4-BE49-F238E27FC236}">
                    <a16:creationId xmlns:a16="http://schemas.microsoft.com/office/drawing/2014/main" id="{A2057062-217E-C140-B348-578DAA78CCF1}"/>
                  </a:ext>
                </a:extLst>
              </p:cNvPr>
              <p:cNvSpPr>
                <a:spLocks noRot="1" noChangeAspect="1" noMove="1" noResize="1" noEditPoints="1" noAdjustHandles="1" noChangeArrowheads="1" noChangeShapeType="1" noTextEdit="1"/>
              </p:cNvSpPr>
              <p:nvPr/>
            </p:nvSpPr>
            <p:spPr>
              <a:xfrm>
                <a:off x="7855218" y="4507077"/>
                <a:ext cx="3973926" cy="1938992"/>
              </a:xfrm>
              <a:prstGeom prst="rect">
                <a:avLst/>
              </a:prstGeom>
              <a:blipFill>
                <a:blip r:embed="rId5"/>
                <a:stretch>
                  <a:fillRect t="-2597" r="-1597" b="-5844"/>
                </a:stretch>
              </a:blipFill>
            </p:spPr>
            <p:txBody>
              <a:bodyPr/>
              <a:lstStyle/>
              <a:p>
                <a:r>
                  <a:rPr lang="en-US">
                    <a:noFill/>
                  </a:rPr>
                  <a:t> </a:t>
                </a:r>
              </a:p>
            </p:txBody>
          </p:sp>
        </mc:Fallback>
      </mc:AlternateContent>
      <p:sp>
        <p:nvSpPr>
          <p:cNvPr id="13" name="Slide Number Placeholder 12">
            <a:extLst>
              <a:ext uri="{FF2B5EF4-FFF2-40B4-BE49-F238E27FC236}">
                <a16:creationId xmlns:a16="http://schemas.microsoft.com/office/drawing/2014/main" id="{F700B92A-834E-B348-9388-1182CBD2D8F1}"/>
              </a:ext>
            </a:extLst>
          </p:cNvPr>
          <p:cNvSpPr>
            <a:spLocks noGrp="1"/>
          </p:cNvSpPr>
          <p:nvPr>
            <p:ph type="sldNum" sz="quarter" idx="12"/>
          </p:nvPr>
        </p:nvSpPr>
        <p:spPr/>
        <p:txBody>
          <a:bodyPr/>
          <a:lstStyle/>
          <a:p>
            <a:fld id="{9BC51837-F73B-B545-9612-D6E925B443BC}" type="slidenum">
              <a:rPr lang="en-US" smtClean="0"/>
              <a:t>46</a:t>
            </a:fld>
            <a:endParaRPr lang="en-US"/>
          </a:p>
        </p:txBody>
      </p:sp>
    </p:spTree>
    <p:extLst>
      <p:ext uri="{BB962C8B-B14F-4D97-AF65-F5344CB8AC3E}">
        <p14:creationId xmlns:p14="http://schemas.microsoft.com/office/powerpoint/2010/main" val="418457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720232" cy="369332"/>
          </a:xfrm>
          <a:prstGeom prst="rect">
            <a:avLst/>
          </a:prstGeom>
          <a:noFill/>
        </p:spPr>
        <p:txBody>
          <a:bodyPr wrap="none" rtlCol="0">
            <a:spAutoFit/>
          </a:bodyPr>
          <a:lstStyle/>
          <a:p>
            <a:r>
              <a:rPr lang="en-US" dirty="0">
                <a:latin typeface="Chalkboard" panose="03050602040202020205" pitchFamily="66" charset="77"/>
              </a:rPr>
              <a:t>Graph Fourier Transform</a:t>
            </a:r>
          </a:p>
        </p:txBody>
      </p:sp>
      <p:sp>
        <p:nvSpPr>
          <p:cNvPr id="6" name="Rectangle 5">
            <a:extLst>
              <a:ext uri="{FF2B5EF4-FFF2-40B4-BE49-F238E27FC236}">
                <a16:creationId xmlns:a16="http://schemas.microsoft.com/office/drawing/2014/main" id="{3B46054A-F3AF-1A41-B718-D73C1A1ED58B}"/>
              </a:ext>
            </a:extLst>
          </p:cNvPr>
          <p:cNvSpPr/>
          <p:nvPr/>
        </p:nvSpPr>
        <p:spPr>
          <a:xfrm>
            <a:off x="684537" y="1081706"/>
            <a:ext cx="5718873" cy="369332"/>
          </a:xfrm>
          <a:prstGeom prst="rect">
            <a:avLst/>
          </a:prstGeom>
        </p:spPr>
        <p:txBody>
          <a:bodyPr wrap="none">
            <a:spAutoFit/>
          </a:bodyPr>
          <a:lstStyle/>
          <a:p>
            <a:r>
              <a:rPr lang="en-US" dirty="0">
                <a:latin typeface="Chalkboard" panose="03050602040202020205" pitchFamily="66" charset="77"/>
              </a:rPr>
              <a:t>This analogy can also happened in the DTFT or CTFT</a:t>
            </a:r>
          </a:p>
        </p:txBody>
      </p:sp>
      <p:pic>
        <p:nvPicPr>
          <p:cNvPr id="8" name="Picture 7">
            <a:extLst>
              <a:ext uri="{FF2B5EF4-FFF2-40B4-BE49-F238E27FC236}">
                <a16:creationId xmlns:a16="http://schemas.microsoft.com/office/drawing/2014/main" id="{CA54C2FF-78F3-5847-ACF7-26FF78E403FF}"/>
              </a:ext>
            </a:extLst>
          </p:cNvPr>
          <p:cNvPicPr>
            <a:picLocks noChangeAspect="1"/>
          </p:cNvPicPr>
          <p:nvPr/>
        </p:nvPicPr>
        <p:blipFill>
          <a:blip r:embed="rId3"/>
          <a:stretch>
            <a:fillRect/>
          </a:stretch>
        </p:blipFill>
        <p:spPr>
          <a:xfrm>
            <a:off x="2216414" y="4065745"/>
            <a:ext cx="3302000" cy="1016000"/>
          </a:xfrm>
          <a:prstGeom prst="rect">
            <a:avLst/>
          </a:prstGeom>
        </p:spPr>
      </p:pic>
      <p:pic>
        <p:nvPicPr>
          <p:cNvPr id="9" name="Picture 8">
            <a:extLst>
              <a:ext uri="{FF2B5EF4-FFF2-40B4-BE49-F238E27FC236}">
                <a16:creationId xmlns:a16="http://schemas.microsoft.com/office/drawing/2014/main" id="{00678710-AB95-7A43-A685-37332829E52E}"/>
              </a:ext>
            </a:extLst>
          </p:cNvPr>
          <p:cNvPicPr>
            <a:picLocks noChangeAspect="1"/>
          </p:cNvPicPr>
          <p:nvPr/>
        </p:nvPicPr>
        <p:blipFill>
          <a:blip r:embed="rId4"/>
          <a:stretch>
            <a:fillRect/>
          </a:stretch>
        </p:blipFill>
        <p:spPr>
          <a:xfrm>
            <a:off x="7016486" y="2227105"/>
            <a:ext cx="3048000" cy="1130300"/>
          </a:xfrm>
          <a:prstGeom prst="rect">
            <a:avLst/>
          </a:prstGeom>
        </p:spPr>
      </p:pic>
      <p:pic>
        <p:nvPicPr>
          <p:cNvPr id="10" name="Picture 9">
            <a:extLst>
              <a:ext uri="{FF2B5EF4-FFF2-40B4-BE49-F238E27FC236}">
                <a16:creationId xmlns:a16="http://schemas.microsoft.com/office/drawing/2014/main" id="{1383ADAD-40C7-7747-A285-B6B7661D7CF8}"/>
              </a:ext>
            </a:extLst>
          </p:cNvPr>
          <p:cNvPicPr>
            <a:picLocks noChangeAspect="1"/>
          </p:cNvPicPr>
          <p:nvPr/>
        </p:nvPicPr>
        <p:blipFill>
          <a:blip r:embed="rId5"/>
          <a:stretch>
            <a:fillRect/>
          </a:stretch>
        </p:blipFill>
        <p:spPr>
          <a:xfrm>
            <a:off x="7300685" y="4033995"/>
            <a:ext cx="2794000" cy="1079500"/>
          </a:xfrm>
          <a:prstGeom prst="rect">
            <a:avLst/>
          </a:prstGeom>
        </p:spPr>
      </p:pic>
      <p:pic>
        <p:nvPicPr>
          <p:cNvPr id="13" name="Picture 12">
            <a:extLst>
              <a:ext uri="{FF2B5EF4-FFF2-40B4-BE49-F238E27FC236}">
                <a16:creationId xmlns:a16="http://schemas.microsoft.com/office/drawing/2014/main" id="{E26003DB-53B4-1E45-A619-E600E2681623}"/>
              </a:ext>
            </a:extLst>
          </p:cNvPr>
          <p:cNvPicPr>
            <a:picLocks noChangeAspect="1"/>
          </p:cNvPicPr>
          <p:nvPr/>
        </p:nvPicPr>
        <p:blipFill>
          <a:blip r:embed="rId6"/>
          <a:stretch>
            <a:fillRect/>
          </a:stretch>
        </p:blipFill>
        <p:spPr>
          <a:xfrm>
            <a:off x="2127514" y="2227105"/>
            <a:ext cx="3390900" cy="1041400"/>
          </a:xfrm>
          <a:prstGeom prst="rect">
            <a:avLst/>
          </a:prstGeom>
        </p:spPr>
      </p:pic>
      <p:sp>
        <p:nvSpPr>
          <p:cNvPr id="14" name="Rectangle 13">
            <a:extLst>
              <a:ext uri="{FF2B5EF4-FFF2-40B4-BE49-F238E27FC236}">
                <a16:creationId xmlns:a16="http://schemas.microsoft.com/office/drawing/2014/main" id="{D54FF4AD-FF4F-E744-9B78-6B1B4D3E6F33}"/>
              </a:ext>
            </a:extLst>
          </p:cNvPr>
          <p:cNvSpPr/>
          <p:nvPr/>
        </p:nvSpPr>
        <p:spPr>
          <a:xfrm>
            <a:off x="984973" y="2592200"/>
            <a:ext cx="787010" cy="400110"/>
          </a:xfrm>
          <a:prstGeom prst="rect">
            <a:avLst/>
          </a:prstGeom>
        </p:spPr>
        <p:txBody>
          <a:bodyPr wrap="none">
            <a:spAutoFit/>
          </a:bodyPr>
          <a:lstStyle/>
          <a:p>
            <a:r>
              <a:rPr lang="en-US" sz="2000" b="1" dirty="0">
                <a:latin typeface="Chalkboard" panose="03050602040202020205" pitchFamily="66" charset="77"/>
              </a:rPr>
              <a:t>CTFT</a:t>
            </a:r>
          </a:p>
        </p:txBody>
      </p:sp>
      <p:sp>
        <p:nvSpPr>
          <p:cNvPr id="15" name="Rectangle 14">
            <a:extLst>
              <a:ext uri="{FF2B5EF4-FFF2-40B4-BE49-F238E27FC236}">
                <a16:creationId xmlns:a16="http://schemas.microsoft.com/office/drawing/2014/main" id="{AD71747D-0E67-B84F-AA1F-8B87C1978886}"/>
              </a:ext>
            </a:extLst>
          </p:cNvPr>
          <p:cNvSpPr/>
          <p:nvPr/>
        </p:nvSpPr>
        <p:spPr>
          <a:xfrm>
            <a:off x="6230716" y="2592200"/>
            <a:ext cx="647550" cy="400110"/>
          </a:xfrm>
          <a:prstGeom prst="rect">
            <a:avLst/>
          </a:prstGeom>
        </p:spPr>
        <p:txBody>
          <a:bodyPr wrap="none">
            <a:spAutoFit/>
          </a:bodyPr>
          <a:lstStyle/>
          <a:p>
            <a:r>
              <a:rPr lang="en-US" sz="2000" b="1" dirty="0">
                <a:latin typeface="Chalkboard" panose="03050602040202020205" pitchFamily="66" charset="77"/>
              </a:rPr>
              <a:t>DFT</a:t>
            </a:r>
          </a:p>
        </p:txBody>
      </p:sp>
      <p:sp>
        <p:nvSpPr>
          <p:cNvPr id="16" name="Rectangle 15">
            <a:extLst>
              <a:ext uri="{FF2B5EF4-FFF2-40B4-BE49-F238E27FC236}">
                <a16:creationId xmlns:a16="http://schemas.microsoft.com/office/drawing/2014/main" id="{2AF2E4E3-98BD-264D-8AB9-59478B2A2EFB}"/>
              </a:ext>
            </a:extLst>
          </p:cNvPr>
          <p:cNvSpPr/>
          <p:nvPr/>
        </p:nvSpPr>
        <p:spPr>
          <a:xfrm>
            <a:off x="1014513" y="4367280"/>
            <a:ext cx="799834" cy="400110"/>
          </a:xfrm>
          <a:prstGeom prst="rect">
            <a:avLst/>
          </a:prstGeom>
        </p:spPr>
        <p:txBody>
          <a:bodyPr wrap="none">
            <a:spAutoFit/>
          </a:bodyPr>
          <a:lstStyle/>
          <a:p>
            <a:r>
              <a:rPr lang="en-US" sz="2000" b="1" dirty="0">
                <a:latin typeface="Chalkboard" panose="03050602040202020205" pitchFamily="66" charset="77"/>
              </a:rPr>
              <a:t>DTFT</a:t>
            </a:r>
          </a:p>
        </p:txBody>
      </p:sp>
      <p:sp>
        <p:nvSpPr>
          <p:cNvPr id="17" name="Rectangle 16">
            <a:extLst>
              <a:ext uri="{FF2B5EF4-FFF2-40B4-BE49-F238E27FC236}">
                <a16:creationId xmlns:a16="http://schemas.microsoft.com/office/drawing/2014/main" id="{C1480C18-1DC0-A948-9661-2162EAAE78D7}"/>
              </a:ext>
            </a:extLst>
          </p:cNvPr>
          <p:cNvSpPr/>
          <p:nvPr/>
        </p:nvSpPr>
        <p:spPr>
          <a:xfrm>
            <a:off x="6273671" y="4367280"/>
            <a:ext cx="655564" cy="400110"/>
          </a:xfrm>
          <a:prstGeom prst="rect">
            <a:avLst/>
          </a:prstGeom>
        </p:spPr>
        <p:txBody>
          <a:bodyPr wrap="none">
            <a:spAutoFit/>
          </a:bodyPr>
          <a:lstStyle/>
          <a:p>
            <a:r>
              <a:rPr lang="en-US" sz="2000" b="1" dirty="0">
                <a:latin typeface="Chalkboard" panose="03050602040202020205" pitchFamily="66" charset="77"/>
              </a:rPr>
              <a:t>GFT</a:t>
            </a:r>
          </a:p>
        </p:txBody>
      </p:sp>
      <p:sp>
        <p:nvSpPr>
          <p:cNvPr id="2" name="Slide Number Placeholder 1">
            <a:extLst>
              <a:ext uri="{FF2B5EF4-FFF2-40B4-BE49-F238E27FC236}">
                <a16:creationId xmlns:a16="http://schemas.microsoft.com/office/drawing/2014/main" id="{BFCBFAF3-D692-FD48-91F7-B6D3FA45AF04}"/>
              </a:ext>
            </a:extLst>
          </p:cNvPr>
          <p:cNvSpPr>
            <a:spLocks noGrp="1"/>
          </p:cNvSpPr>
          <p:nvPr>
            <p:ph type="sldNum" sz="quarter" idx="12"/>
          </p:nvPr>
        </p:nvSpPr>
        <p:spPr/>
        <p:txBody>
          <a:bodyPr/>
          <a:lstStyle/>
          <a:p>
            <a:fld id="{9BC51837-F73B-B545-9612-D6E925B443BC}" type="slidenum">
              <a:rPr lang="en-US" smtClean="0"/>
              <a:t>47</a:t>
            </a:fld>
            <a:endParaRPr lang="en-US"/>
          </a:p>
        </p:txBody>
      </p:sp>
    </p:spTree>
    <p:extLst>
      <p:ext uri="{BB962C8B-B14F-4D97-AF65-F5344CB8AC3E}">
        <p14:creationId xmlns:p14="http://schemas.microsoft.com/office/powerpoint/2010/main" val="101249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18" name="Picture 17">
            <a:extLst>
              <a:ext uri="{FF2B5EF4-FFF2-40B4-BE49-F238E27FC236}">
                <a16:creationId xmlns:a16="http://schemas.microsoft.com/office/drawing/2014/main" id="{D01BF9CD-3B9B-C441-9D41-3D4E7EEF09FF}"/>
              </a:ext>
            </a:extLst>
          </p:cNvPr>
          <p:cNvPicPr>
            <a:picLocks noChangeAspect="1"/>
          </p:cNvPicPr>
          <p:nvPr/>
        </p:nvPicPr>
        <p:blipFill rotWithShape="1">
          <a:blip r:embed="rId3"/>
          <a:srcRect b="25040"/>
          <a:stretch/>
        </p:blipFill>
        <p:spPr>
          <a:xfrm>
            <a:off x="541742" y="1041400"/>
            <a:ext cx="7878176" cy="3643086"/>
          </a:xfrm>
          <a:prstGeom prst="rect">
            <a:avLst/>
          </a:prstGeom>
        </p:spPr>
      </p:pic>
      <p:pic>
        <p:nvPicPr>
          <p:cNvPr id="20" name="Picture 19">
            <a:extLst>
              <a:ext uri="{FF2B5EF4-FFF2-40B4-BE49-F238E27FC236}">
                <a16:creationId xmlns:a16="http://schemas.microsoft.com/office/drawing/2014/main" id="{2B879A43-63B4-4648-87F0-43D037DB2B5B}"/>
              </a:ext>
            </a:extLst>
          </p:cNvPr>
          <p:cNvPicPr>
            <a:picLocks noChangeAspect="1"/>
          </p:cNvPicPr>
          <p:nvPr/>
        </p:nvPicPr>
        <p:blipFill rotWithShape="1">
          <a:blip r:embed="rId3"/>
          <a:srcRect t="75036"/>
          <a:stretch/>
        </p:blipFill>
        <p:spPr>
          <a:xfrm>
            <a:off x="541742" y="4940602"/>
            <a:ext cx="7878176" cy="1213278"/>
          </a:xfrm>
          <a:prstGeom prst="rect">
            <a:avLst/>
          </a:prstGeom>
        </p:spPr>
      </p:pic>
      <p:sp>
        <p:nvSpPr>
          <p:cNvPr id="19" name="Slide Number Placeholder 18">
            <a:extLst>
              <a:ext uri="{FF2B5EF4-FFF2-40B4-BE49-F238E27FC236}">
                <a16:creationId xmlns:a16="http://schemas.microsoft.com/office/drawing/2014/main" id="{1F1CAADD-C5BC-9549-95C5-419D48185ECA}"/>
              </a:ext>
            </a:extLst>
          </p:cNvPr>
          <p:cNvSpPr>
            <a:spLocks noGrp="1"/>
          </p:cNvSpPr>
          <p:nvPr>
            <p:ph type="sldNum" sz="quarter" idx="12"/>
          </p:nvPr>
        </p:nvSpPr>
        <p:spPr/>
        <p:txBody>
          <a:bodyPr/>
          <a:lstStyle/>
          <a:p>
            <a:fld id="{9BC51837-F73B-B545-9612-D6E925B443BC}" type="slidenum">
              <a:rPr lang="en-US" smtClean="0"/>
              <a:t>48</a:t>
            </a:fld>
            <a:endParaRPr lang="en-US"/>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8D141A3-1E40-3244-9048-29E4392C5872}"/>
                  </a:ext>
                </a:extLst>
              </p14:cNvPr>
              <p14:cNvContentPartPr/>
              <p14:nvPr/>
            </p14:nvContentPartPr>
            <p14:xfrm>
              <a:off x="733380" y="1237125"/>
              <a:ext cx="111600" cy="197280"/>
            </p14:xfrm>
          </p:contentPart>
        </mc:Choice>
        <mc:Fallback>
          <p:pic>
            <p:nvPicPr>
              <p:cNvPr id="2" name="Ink 1">
                <a:extLst>
                  <a:ext uri="{FF2B5EF4-FFF2-40B4-BE49-F238E27FC236}">
                    <a16:creationId xmlns:a16="http://schemas.microsoft.com/office/drawing/2014/main" id="{C8D141A3-1E40-3244-9048-29E4392C5872}"/>
                  </a:ext>
                </a:extLst>
              </p:cNvPr>
              <p:cNvPicPr/>
              <p:nvPr/>
            </p:nvPicPr>
            <p:blipFill>
              <a:blip r:embed="rId5"/>
              <a:stretch>
                <a:fillRect/>
              </a:stretch>
            </p:blipFill>
            <p:spPr>
              <a:xfrm>
                <a:off x="670740" y="1174125"/>
                <a:ext cx="23724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BD91193-D512-D842-A5CC-80565FE68566}"/>
                  </a:ext>
                </a:extLst>
              </p14:cNvPr>
              <p14:cNvContentPartPr/>
              <p14:nvPr/>
            </p14:nvContentPartPr>
            <p14:xfrm>
              <a:off x="762180" y="5192085"/>
              <a:ext cx="903240" cy="147960"/>
            </p14:xfrm>
          </p:contentPart>
        </mc:Choice>
        <mc:Fallback>
          <p:pic>
            <p:nvPicPr>
              <p:cNvPr id="3" name="Ink 2">
                <a:extLst>
                  <a:ext uri="{FF2B5EF4-FFF2-40B4-BE49-F238E27FC236}">
                    <a16:creationId xmlns:a16="http://schemas.microsoft.com/office/drawing/2014/main" id="{CBD91193-D512-D842-A5CC-80565FE68566}"/>
                  </a:ext>
                </a:extLst>
              </p:cNvPr>
              <p:cNvPicPr/>
              <p:nvPr/>
            </p:nvPicPr>
            <p:blipFill>
              <a:blip r:embed="rId7"/>
              <a:stretch>
                <a:fillRect/>
              </a:stretch>
            </p:blipFill>
            <p:spPr>
              <a:xfrm>
                <a:off x="699180" y="5129445"/>
                <a:ext cx="1028880" cy="273600"/>
              </a:xfrm>
              <a:prstGeom prst="rect">
                <a:avLst/>
              </a:prstGeom>
            </p:spPr>
          </p:pic>
        </mc:Fallback>
      </mc:AlternateContent>
    </p:spTree>
    <p:extLst>
      <p:ext uri="{BB962C8B-B14F-4D97-AF65-F5344CB8AC3E}">
        <p14:creationId xmlns:p14="http://schemas.microsoft.com/office/powerpoint/2010/main" val="79673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3" name="Picture 2">
            <a:extLst>
              <a:ext uri="{FF2B5EF4-FFF2-40B4-BE49-F238E27FC236}">
                <a16:creationId xmlns:a16="http://schemas.microsoft.com/office/drawing/2014/main" id="{25330429-55F5-0944-A764-D08BACD81E4B}"/>
              </a:ext>
            </a:extLst>
          </p:cNvPr>
          <p:cNvPicPr>
            <a:picLocks noChangeAspect="1"/>
          </p:cNvPicPr>
          <p:nvPr/>
        </p:nvPicPr>
        <p:blipFill>
          <a:blip r:embed="rId3"/>
          <a:stretch>
            <a:fillRect/>
          </a:stretch>
        </p:blipFill>
        <p:spPr>
          <a:xfrm>
            <a:off x="2787649" y="2711450"/>
            <a:ext cx="5600700" cy="2451100"/>
          </a:xfrm>
          <a:prstGeom prst="rect">
            <a:avLst/>
          </a:prstGeom>
        </p:spPr>
      </p:pic>
      <p:pic>
        <p:nvPicPr>
          <p:cNvPr id="6" name="Picture 5">
            <a:extLst>
              <a:ext uri="{FF2B5EF4-FFF2-40B4-BE49-F238E27FC236}">
                <a16:creationId xmlns:a16="http://schemas.microsoft.com/office/drawing/2014/main" id="{EACE824D-365D-0E43-B91E-B7F0F8390633}"/>
              </a:ext>
            </a:extLst>
          </p:cNvPr>
          <p:cNvPicPr>
            <a:picLocks noChangeAspect="1"/>
          </p:cNvPicPr>
          <p:nvPr/>
        </p:nvPicPr>
        <p:blipFill rotWithShape="1">
          <a:blip r:embed="rId4"/>
          <a:srcRect t="75036"/>
          <a:stretch/>
        </p:blipFill>
        <p:spPr>
          <a:xfrm>
            <a:off x="643342" y="1007230"/>
            <a:ext cx="7878176" cy="1213278"/>
          </a:xfrm>
          <a:prstGeom prst="rect">
            <a:avLst/>
          </a:prstGeom>
        </p:spPr>
      </p:pic>
      <p:sp>
        <p:nvSpPr>
          <p:cNvPr id="4" name="Slide Number Placeholder 3">
            <a:extLst>
              <a:ext uri="{FF2B5EF4-FFF2-40B4-BE49-F238E27FC236}">
                <a16:creationId xmlns:a16="http://schemas.microsoft.com/office/drawing/2014/main" id="{AD116030-2615-044D-BEF6-D49C8E610CB0}"/>
              </a:ext>
            </a:extLst>
          </p:cNvPr>
          <p:cNvSpPr>
            <a:spLocks noGrp="1"/>
          </p:cNvSpPr>
          <p:nvPr>
            <p:ph type="sldNum" sz="quarter" idx="12"/>
          </p:nvPr>
        </p:nvSpPr>
        <p:spPr/>
        <p:txBody>
          <a:bodyPr/>
          <a:lstStyle/>
          <a:p>
            <a:fld id="{9BC51837-F73B-B545-9612-D6E925B443BC}" type="slidenum">
              <a:rPr lang="en-US" smtClean="0"/>
              <a:t>49</a:t>
            </a:fld>
            <a:endParaRPr lang="en-US"/>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26AF4B6-BD19-6249-88F6-E257DB6B3ABE}"/>
                  </a:ext>
                </a:extLst>
              </p14:cNvPr>
              <p14:cNvContentPartPr/>
              <p14:nvPr/>
            </p14:nvContentPartPr>
            <p14:xfrm>
              <a:off x="815460" y="1160445"/>
              <a:ext cx="945720" cy="273600"/>
            </p14:xfrm>
          </p:contentPart>
        </mc:Choice>
        <mc:Fallback>
          <p:pic>
            <p:nvPicPr>
              <p:cNvPr id="2" name="Ink 1">
                <a:extLst>
                  <a:ext uri="{FF2B5EF4-FFF2-40B4-BE49-F238E27FC236}">
                    <a16:creationId xmlns:a16="http://schemas.microsoft.com/office/drawing/2014/main" id="{826AF4B6-BD19-6249-88F6-E257DB6B3ABE}"/>
                  </a:ext>
                </a:extLst>
              </p:cNvPr>
              <p:cNvPicPr/>
              <p:nvPr/>
            </p:nvPicPr>
            <p:blipFill>
              <a:blip r:embed="rId6"/>
              <a:stretch>
                <a:fillRect/>
              </a:stretch>
            </p:blipFill>
            <p:spPr>
              <a:xfrm>
                <a:off x="752460" y="1097445"/>
                <a:ext cx="1071360" cy="399240"/>
              </a:xfrm>
              <a:prstGeom prst="rect">
                <a:avLst/>
              </a:prstGeom>
            </p:spPr>
          </p:pic>
        </mc:Fallback>
      </mc:AlternateContent>
    </p:spTree>
    <p:extLst>
      <p:ext uri="{BB962C8B-B14F-4D97-AF65-F5344CB8AC3E}">
        <p14:creationId xmlns:p14="http://schemas.microsoft.com/office/powerpoint/2010/main" val="199993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4" name="TextBox 3">
            <a:extLst>
              <a:ext uri="{FF2B5EF4-FFF2-40B4-BE49-F238E27FC236}">
                <a16:creationId xmlns:a16="http://schemas.microsoft.com/office/drawing/2014/main" id="{F6BEFD43-95AA-CD48-811D-5CCB0548296E}"/>
              </a:ext>
            </a:extLst>
          </p:cNvPr>
          <p:cNvSpPr txBox="1"/>
          <p:nvPr/>
        </p:nvSpPr>
        <p:spPr>
          <a:xfrm>
            <a:off x="1690627" y="1936270"/>
            <a:ext cx="4930068" cy="646331"/>
          </a:xfrm>
          <a:prstGeom prst="rect">
            <a:avLst/>
          </a:prstGeom>
          <a:noFill/>
        </p:spPr>
        <p:txBody>
          <a:bodyPr wrap="none" rtlCol="0">
            <a:spAutoFit/>
          </a:bodyPr>
          <a:lstStyle/>
          <a:p>
            <a:r>
              <a:rPr lang="en-US" dirty="0">
                <a:latin typeface="Chalkboard" panose="03050602040202020205" pitchFamily="66" charset="77"/>
              </a:rPr>
              <a:t>107 1684 3437 1912 1085 0 698 567 58 428</a:t>
            </a:r>
          </a:p>
          <a:p>
            <a:r>
              <a:rPr lang="en-US" dirty="0">
                <a:latin typeface="Chalkboard" panose="03050602040202020205" pitchFamily="66" charset="77"/>
              </a:rPr>
              <a:t>107 3437 0 1684 1912 348 414 3980 686 698</a:t>
            </a:r>
          </a:p>
        </p:txBody>
      </p:sp>
      <p:sp>
        <p:nvSpPr>
          <p:cNvPr id="6" name="Rectangle 5">
            <a:extLst>
              <a:ext uri="{FF2B5EF4-FFF2-40B4-BE49-F238E27FC236}">
                <a16:creationId xmlns:a16="http://schemas.microsoft.com/office/drawing/2014/main" id="{FEDF49C4-2578-C94B-8879-4A6DFF1C80A7}"/>
              </a:ext>
            </a:extLst>
          </p:cNvPr>
          <p:cNvSpPr/>
          <p:nvPr/>
        </p:nvSpPr>
        <p:spPr>
          <a:xfrm>
            <a:off x="6620695" y="1996706"/>
            <a:ext cx="5454202" cy="461665"/>
          </a:xfrm>
          <a:prstGeom prst="rect">
            <a:avLst/>
          </a:prstGeom>
        </p:spPr>
        <p:txBody>
          <a:bodyPr wrap="square">
            <a:spAutoFit/>
          </a:bodyPr>
          <a:lstStyle/>
          <a:p>
            <a:r>
              <a:rPr lang="en-US" sz="1200" dirty="0">
                <a:solidFill>
                  <a:srgbClr val="FF0000"/>
                </a:solidFill>
                <a:latin typeface="Chalkboard" panose="03050602040202020205" pitchFamily="66" charset="77"/>
              </a:rPr>
              <a:t>[107, 1684, 3437, 1912, 1085, 0, 698, 567, 58, 428]</a:t>
            </a:r>
          </a:p>
          <a:p>
            <a:r>
              <a:rPr lang="en-US" sz="1200" dirty="0">
                <a:solidFill>
                  <a:srgbClr val="FF0000"/>
                </a:solidFill>
                <a:latin typeface="Chalkboard" panose="03050602040202020205" pitchFamily="66" charset="77"/>
              </a:rPr>
              <a:t>[3437, 107, 1684, 0, 1912, 348, 686, 3980, 414, 698]</a:t>
            </a:r>
          </a:p>
        </p:txBody>
      </p:sp>
      <p:sp>
        <p:nvSpPr>
          <p:cNvPr id="14" name="TextBox 13">
            <a:extLst>
              <a:ext uri="{FF2B5EF4-FFF2-40B4-BE49-F238E27FC236}">
                <a16:creationId xmlns:a16="http://schemas.microsoft.com/office/drawing/2014/main" id="{152F8E94-2361-F042-AF68-F84CB3C3A546}"/>
              </a:ext>
            </a:extLst>
          </p:cNvPr>
          <p:cNvSpPr txBox="1"/>
          <p:nvPr/>
        </p:nvSpPr>
        <p:spPr>
          <a:xfrm>
            <a:off x="3481278" y="2691319"/>
            <a:ext cx="5229445" cy="369332"/>
          </a:xfrm>
          <a:prstGeom prst="rect">
            <a:avLst/>
          </a:prstGeom>
          <a:noFill/>
        </p:spPr>
        <p:txBody>
          <a:bodyPr wrap="none" rtlCol="0">
            <a:spAutoFit/>
          </a:bodyPr>
          <a:lstStyle/>
          <a:p>
            <a:r>
              <a:rPr lang="en-US" b="1" dirty="0">
                <a:solidFill>
                  <a:srgbClr val="00B050"/>
                </a:solidFill>
                <a:latin typeface="Chalkboard" panose="03050602040202020205" pitchFamily="66" charset="77"/>
              </a:rPr>
              <a:t>The results are consist with our ground truth</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215158"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ONE: results</a:t>
            </a:r>
          </a:p>
        </p:txBody>
      </p:sp>
      <p:sp>
        <p:nvSpPr>
          <p:cNvPr id="19" name="Rectangle 18">
            <a:extLst>
              <a:ext uri="{FF2B5EF4-FFF2-40B4-BE49-F238E27FC236}">
                <a16:creationId xmlns:a16="http://schemas.microsoft.com/office/drawing/2014/main" id="{154BFE70-5A04-EA40-AF02-A4149113D3D5}"/>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Tree>
    <p:extLst>
      <p:ext uri="{BB962C8B-B14F-4D97-AF65-F5344CB8AC3E}">
        <p14:creationId xmlns:p14="http://schemas.microsoft.com/office/powerpoint/2010/main" val="4271636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3" name="Picture 2">
            <a:extLst>
              <a:ext uri="{FF2B5EF4-FFF2-40B4-BE49-F238E27FC236}">
                <a16:creationId xmlns:a16="http://schemas.microsoft.com/office/drawing/2014/main" id="{25330429-55F5-0944-A764-D08BACD81E4B}"/>
              </a:ext>
            </a:extLst>
          </p:cNvPr>
          <p:cNvPicPr>
            <a:picLocks noChangeAspect="1"/>
          </p:cNvPicPr>
          <p:nvPr/>
        </p:nvPicPr>
        <p:blipFill>
          <a:blip r:embed="rId3"/>
          <a:stretch>
            <a:fillRect/>
          </a:stretch>
        </p:blipFill>
        <p:spPr>
          <a:xfrm>
            <a:off x="204106" y="977900"/>
            <a:ext cx="4763289" cy="2084614"/>
          </a:xfrm>
          <a:prstGeom prst="rect">
            <a:avLst/>
          </a:prstGeom>
        </p:spPr>
      </p:pic>
      <p:pic>
        <p:nvPicPr>
          <p:cNvPr id="4" name="Picture 3">
            <a:extLst>
              <a:ext uri="{FF2B5EF4-FFF2-40B4-BE49-F238E27FC236}">
                <a16:creationId xmlns:a16="http://schemas.microsoft.com/office/drawing/2014/main" id="{91DB6DBC-F125-B146-8463-A3BA8FBF0BF7}"/>
              </a:ext>
            </a:extLst>
          </p:cNvPr>
          <p:cNvPicPr>
            <a:picLocks noChangeAspect="1"/>
          </p:cNvPicPr>
          <p:nvPr/>
        </p:nvPicPr>
        <p:blipFill rotWithShape="1">
          <a:blip r:embed="rId4"/>
          <a:srcRect t="13442"/>
          <a:stretch/>
        </p:blipFill>
        <p:spPr>
          <a:xfrm>
            <a:off x="3632200" y="3648074"/>
            <a:ext cx="8559800" cy="3209925"/>
          </a:xfrm>
          <a:prstGeom prst="rect">
            <a:avLst/>
          </a:prstGeom>
        </p:spPr>
      </p:pic>
      <p:sp>
        <p:nvSpPr>
          <p:cNvPr id="5" name="Slide Number Placeholder 4">
            <a:extLst>
              <a:ext uri="{FF2B5EF4-FFF2-40B4-BE49-F238E27FC236}">
                <a16:creationId xmlns:a16="http://schemas.microsoft.com/office/drawing/2014/main" id="{BFD099EC-3119-3F40-843C-4C1433D22E74}"/>
              </a:ext>
            </a:extLst>
          </p:cNvPr>
          <p:cNvSpPr>
            <a:spLocks noGrp="1"/>
          </p:cNvSpPr>
          <p:nvPr>
            <p:ph type="sldNum" sz="quarter" idx="12"/>
          </p:nvPr>
        </p:nvSpPr>
        <p:spPr/>
        <p:txBody>
          <a:bodyPr/>
          <a:lstStyle/>
          <a:p>
            <a:fld id="{9BC51837-F73B-B545-9612-D6E925B443BC}" type="slidenum">
              <a:rPr lang="en-US" smtClean="0"/>
              <a:t>50</a:t>
            </a:fld>
            <a:endParaRPr lang="en-US"/>
          </a:p>
        </p:txBody>
      </p:sp>
    </p:spTree>
    <p:extLst>
      <p:ext uri="{BB962C8B-B14F-4D97-AF65-F5344CB8AC3E}">
        <p14:creationId xmlns:p14="http://schemas.microsoft.com/office/powerpoint/2010/main" val="225787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4" name="Picture 3">
            <a:extLst>
              <a:ext uri="{FF2B5EF4-FFF2-40B4-BE49-F238E27FC236}">
                <a16:creationId xmlns:a16="http://schemas.microsoft.com/office/drawing/2014/main" id="{91DB6DBC-F125-B146-8463-A3BA8FBF0BF7}"/>
              </a:ext>
            </a:extLst>
          </p:cNvPr>
          <p:cNvPicPr>
            <a:picLocks noChangeAspect="1"/>
          </p:cNvPicPr>
          <p:nvPr/>
        </p:nvPicPr>
        <p:blipFill rotWithShape="1">
          <a:blip r:embed="rId3"/>
          <a:srcRect t="14374"/>
          <a:stretch/>
        </p:blipFill>
        <p:spPr>
          <a:xfrm>
            <a:off x="104088" y="1133475"/>
            <a:ext cx="5591367" cy="2074182"/>
          </a:xfrm>
          <a:prstGeom prst="rect">
            <a:avLst/>
          </a:prstGeom>
        </p:spPr>
      </p:pic>
      <p:pic>
        <p:nvPicPr>
          <p:cNvPr id="6" name="Picture 5">
            <a:extLst>
              <a:ext uri="{FF2B5EF4-FFF2-40B4-BE49-F238E27FC236}">
                <a16:creationId xmlns:a16="http://schemas.microsoft.com/office/drawing/2014/main" id="{2D2AE6E7-FF0D-A646-884D-FD31FC9400B7}"/>
              </a:ext>
            </a:extLst>
          </p:cNvPr>
          <p:cNvPicPr>
            <a:picLocks noChangeAspect="1"/>
          </p:cNvPicPr>
          <p:nvPr/>
        </p:nvPicPr>
        <p:blipFill>
          <a:blip r:embed="rId4"/>
          <a:stretch>
            <a:fillRect/>
          </a:stretch>
        </p:blipFill>
        <p:spPr>
          <a:xfrm>
            <a:off x="3395435" y="3429000"/>
            <a:ext cx="7200900" cy="2400300"/>
          </a:xfrm>
          <a:prstGeom prst="rect">
            <a:avLst/>
          </a:prstGeom>
        </p:spPr>
      </p:pic>
      <p:sp>
        <p:nvSpPr>
          <p:cNvPr id="7" name="Slide Number Placeholder 6">
            <a:extLst>
              <a:ext uri="{FF2B5EF4-FFF2-40B4-BE49-F238E27FC236}">
                <a16:creationId xmlns:a16="http://schemas.microsoft.com/office/drawing/2014/main" id="{E99B658F-E2EC-6B4E-8DD4-C68F02EB1698}"/>
              </a:ext>
            </a:extLst>
          </p:cNvPr>
          <p:cNvSpPr>
            <a:spLocks noGrp="1"/>
          </p:cNvSpPr>
          <p:nvPr>
            <p:ph type="sldNum" sz="quarter" idx="12"/>
          </p:nvPr>
        </p:nvSpPr>
        <p:spPr/>
        <p:txBody>
          <a:bodyPr/>
          <a:lstStyle/>
          <a:p>
            <a:fld id="{9BC51837-F73B-B545-9612-D6E925B443BC}" type="slidenum">
              <a:rPr lang="en-US" smtClean="0"/>
              <a:t>51</a:t>
            </a:fld>
            <a:endParaRPr lang="en-US"/>
          </a:p>
        </p:txBody>
      </p:sp>
    </p:spTree>
    <p:extLst>
      <p:ext uri="{BB962C8B-B14F-4D97-AF65-F5344CB8AC3E}">
        <p14:creationId xmlns:p14="http://schemas.microsoft.com/office/powerpoint/2010/main" val="54505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4" name="Picture 3">
            <a:extLst>
              <a:ext uri="{FF2B5EF4-FFF2-40B4-BE49-F238E27FC236}">
                <a16:creationId xmlns:a16="http://schemas.microsoft.com/office/drawing/2014/main" id="{91DB6DBC-F125-B146-8463-A3BA8FBF0BF7}"/>
              </a:ext>
            </a:extLst>
          </p:cNvPr>
          <p:cNvPicPr>
            <a:picLocks noChangeAspect="1"/>
          </p:cNvPicPr>
          <p:nvPr/>
        </p:nvPicPr>
        <p:blipFill rotWithShape="1">
          <a:blip r:embed="rId3"/>
          <a:srcRect t="16328"/>
          <a:stretch/>
        </p:blipFill>
        <p:spPr>
          <a:xfrm>
            <a:off x="104088" y="1180798"/>
            <a:ext cx="5591367" cy="2026859"/>
          </a:xfrm>
          <a:prstGeom prst="rect">
            <a:avLst/>
          </a:prstGeom>
        </p:spPr>
      </p:pic>
      <p:pic>
        <p:nvPicPr>
          <p:cNvPr id="6" name="Picture 5">
            <a:extLst>
              <a:ext uri="{FF2B5EF4-FFF2-40B4-BE49-F238E27FC236}">
                <a16:creationId xmlns:a16="http://schemas.microsoft.com/office/drawing/2014/main" id="{2D2AE6E7-FF0D-A646-884D-FD31FC9400B7}"/>
              </a:ext>
            </a:extLst>
          </p:cNvPr>
          <p:cNvPicPr>
            <a:picLocks noChangeAspect="1"/>
          </p:cNvPicPr>
          <p:nvPr/>
        </p:nvPicPr>
        <p:blipFill>
          <a:blip r:embed="rId4"/>
          <a:stretch>
            <a:fillRect/>
          </a:stretch>
        </p:blipFill>
        <p:spPr>
          <a:xfrm>
            <a:off x="5873748" y="1028700"/>
            <a:ext cx="6014358" cy="2004786"/>
          </a:xfrm>
          <a:prstGeom prst="rect">
            <a:avLst/>
          </a:prstGeom>
        </p:spPr>
      </p:pic>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5"/>
          <a:stretch>
            <a:fillRect/>
          </a:stretch>
        </p:blipFill>
        <p:spPr>
          <a:xfrm>
            <a:off x="4081233" y="3429000"/>
            <a:ext cx="4688116" cy="982436"/>
          </a:xfrm>
          <a:prstGeom prst="rect">
            <a:avLst/>
          </a:prstGeom>
        </p:spPr>
      </p:pic>
      <p:pic>
        <p:nvPicPr>
          <p:cNvPr id="8" name="Picture 7">
            <a:extLst>
              <a:ext uri="{FF2B5EF4-FFF2-40B4-BE49-F238E27FC236}">
                <a16:creationId xmlns:a16="http://schemas.microsoft.com/office/drawing/2014/main" id="{EBA3012B-48A8-504E-81F5-8ED13EB45F68}"/>
              </a:ext>
            </a:extLst>
          </p:cNvPr>
          <p:cNvPicPr>
            <a:picLocks noChangeAspect="1"/>
          </p:cNvPicPr>
          <p:nvPr/>
        </p:nvPicPr>
        <p:blipFill>
          <a:blip r:embed="rId6"/>
          <a:stretch>
            <a:fillRect/>
          </a:stretch>
        </p:blipFill>
        <p:spPr>
          <a:xfrm>
            <a:off x="0" y="4699000"/>
            <a:ext cx="2159000" cy="2159000"/>
          </a:xfrm>
          <a:prstGeom prst="rect">
            <a:avLst/>
          </a:prstGeom>
        </p:spPr>
      </p:pic>
      <p:sp>
        <p:nvSpPr>
          <p:cNvPr id="9" name="Cloud Callout 8">
            <a:extLst>
              <a:ext uri="{FF2B5EF4-FFF2-40B4-BE49-F238E27FC236}">
                <a16:creationId xmlns:a16="http://schemas.microsoft.com/office/drawing/2014/main" id="{D776D35D-5EF0-E747-8FDE-9F87884C57B6}"/>
              </a:ext>
            </a:extLst>
          </p:cNvPr>
          <p:cNvSpPr/>
          <p:nvPr/>
        </p:nvSpPr>
        <p:spPr>
          <a:xfrm>
            <a:off x="1741281" y="4296680"/>
            <a:ext cx="2517500" cy="1284790"/>
          </a:xfrm>
          <a:prstGeom prst="cloudCallout">
            <a:avLst>
              <a:gd name="adj1" fmla="val -57458"/>
              <a:gd name="adj2" fmla="val 666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halkboard" panose="03050602040202020205" pitchFamily="66" charset="77"/>
                <a:ea typeface="+mn-ea"/>
                <a:cs typeface="+mn-cs"/>
              </a:rPr>
              <a:t>Are you OK?</a:t>
            </a:r>
          </a:p>
        </p:txBody>
      </p:sp>
      <p:sp>
        <p:nvSpPr>
          <p:cNvPr id="7" name="Slide Number Placeholder 6">
            <a:extLst>
              <a:ext uri="{FF2B5EF4-FFF2-40B4-BE49-F238E27FC236}">
                <a16:creationId xmlns:a16="http://schemas.microsoft.com/office/drawing/2014/main" id="{A52379B2-8C81-BF42-9138-FDEE10E22D5A}"/>
              </a:ext>
            </a:extLst>
          </p:cNvPr>
          <p:cNvSpPr>
            <a:spLocks noGrp="1"/>
          </p:cNvSpPr>
          <p:nvPr>
            <p:ph type="sldNum" sz="quarter" idx="12"/>
          </p:nvPr>
        </p:nvSpPr>
        <p:spPr/>
        <p:txBody>
          <a:bodyPr/>
          <a:lstStyle/>
          <a:p>
            <a:fld id="{9BC51837-F73B-B545-9612-D6E925B443BC}" type="slidenum">
              <a:rPr lang="en-US" smtClean="0"/>
              <a:t>52</a:t>
            </a:fld>
            <a:endParaRPr lang="en-US"/>
          </a:p>
        </p:txBody>
      </p:sp>
    </p:spTree>
    <p:extLst>
      <p:ext uri="{BB962C8B-B14F-4D97-AF65-F5344CB8AC3E}">
        <p14:creationId xmlns:p14="http://schemas.microsoft.com/office/powerpoint/2010/main" val="36298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6" name="Picture 5">
            <a:extLst>
              <a:ext uri="{FF2B5EF4-FFF2-40B4-BE49-F238E27FC236}">
                <a16:creationId xmlns:a16="http://schemas.microsoft.com/office/drawing/2014/main" id="{2D2AE6E7-FF0D-A646-884D-FD31FC9400B7}"/>
              </a:ext>
            </a:extLst>
          </p:cNvPr>
          <p:cNvPicPr>
            <a:picLocks noChangeAspect="1"/>
          </p:cNvPicPr>
          <p:nvPr/>
        </p:nvPicPr>
        <p:blipFill>
          <a:blip r:embed="rId3"/>
          <a:stretch>
            <a:fillRect/>
          </a:stretch>
        </p:blipFill>
        <p:spPr>
          <a:xfrm>
            <a:off x="6662057" y="-3538"/>
            <a:ext cx="5529943" cy="1843314"/>
          </a:xfrm>
          <a:prstGeom prst="rect">
            <a:avLst/>
          </a:prstGeom>
        </p:spPr>
      </p:pic>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4"/>
          <a:stretch>
            <a:fillRect/>
          </a:stretch>
        </p:blipFill>
        <p:spPr>
          <a:xfrm>
            <a:off x="0" y="785284"/>
            <a:ext cx="3686629" cy="772566"/>
          </a:xfrm>
          <a:prstGeom prst="rect">
            <a:avLst/>
          </a:prstGeom>
        </p:spPr>
      </p:pic>
      <p:pic>
        <p:nvPicPr>
          <p:cNvPr id="5" name="Picture 4">
            <a:extLst>
              <a:ext uri="{FF2B5EF4-FFF2-40B4-BE49-F238E27FC236}">
                <a16:creationId xmlns:a16="http://schemas.microsoft.com/office/drawing/2014/main" id="{AC1B7089-DC3F-034E-9911-D17DC9B360B3}"/>
              </a:ext>
            </a:extLst>
          </p:cNvPr>
          <p:cNvPicPr>
            <a:picLocks noChangeAspect="1"/>
          </p:cNvPicPr>
          <p:nvPr/>
        </p:nvPicPr>
        <p:blipFill>
          <a:blip r:embed="rId5"/>
          <a:stretch>
            <a:fillRect/>
          </a:stretch>
        </p:blipFill>
        <p:spPr>
          <a:xfrm>
            <a:off x="8845058" y="1634050"/>
            <a:ext cx="2209155" cy="2382422"/>
          </a:xfrm>
          <a:prstGeom prst="rect">
            <a:avLst/>
          </a:prstGeom>
        </p:spPr>
      </p:pic>
      <p:pic>
        <p:nvPicPr>
          <p:cNvPr id="10" name="Picture 9">
            <a:extLst>
              <a:ext uri="{FF2B5EF4-FFF2-40B4-BE49-F238E27FC236}">
                <a16:creationId xmlns:a16="http://schemas.microsoft.com/office/drawing/2014/main" id="{F7D819FB-4711-AB4F-B519-45DAD8D4E148}"/>
              </a:ext>
            </a:extLst>
          </p:cNvPr>
          <p:cNvPicPr>
            <a:picLocks noChangeAspect="1"/>
          </p:cNvPicPr>
          <p:nvPr/>
        </p:nvPicPr>
        <p:blipFill>
          <a:blip r:embed="rId6"/>
          <a:stretch>
            <a:fillRect/>
          </a:stretch>
        </p:blipFill>
        <p:spPr>
          <a:xfrm>
            <a:off x="0" y="1887268"/>
            <a:ext cx="4494427" cy="1842903"/>
          </a:xfrm>
          <a:prstGeom prst="rect">
            <a:avLst/>
          </a:prstGeom>
        </p:spPr>
      </p:pic>
      <p:pic>
        <p:nvPicPr>
          <p:cNvPr id="12" name="Picture 11">
            <a:extLst>
              <a:ext uri="{FF2B5EF4-FFF2-40B4-BE49-F238E27FC236}">
                <a16:creationId xmlns:a16="http://schemas.microsoft.com/office/drawing/2014/main" id="{54C0A463-F212-D14D-BB62-247E5319E9DE}"/>
              </a:ext>
            </a:extLst>
          </p:cNvPr>
          <p:cNvPicPr>
            <a:picLocks noChangeAspect="1"/>
          </p:cNvPicPr>
          <p:nvPr/>
        </p:nvPicPr>
        <p:blipFill>
          <a:blip r:embed="rId7"/>
          <a:stretch>
            <a:fillRect/>
          </a:stretch>
        </p:blipFill>
        <p:spPr>
          <a:xfrm>
            <a:off x="4321066" y="1720353"/>
            <a:ext cx="4523992" cy="2176732"/>
          </a:xfrm>
          <a:prstGeom prst="rect">
            <a:avLst/>
          </a:prstGeom>
        </p:spPr>
      </p:pic>
      <p:sp>
        <p:nvSpPr>
          <p:cNvPr id="13" name="Slide Number Placeholder 12">
            <a:extLst>
              <a:ext uri="{FF2B5EF4-FFF2-40B4-BE49-F238E27FC236}">
                <a16:creationId xmlns:a16="http://schemas.microsoft.com/office/drawing/2014/main" id="{A52DA222-3407-9D4F-A045-D8A8FA773F21}"/>
              </a:ext>
            </a:extLst>
          </p:cNvPr>
          <p:cNvSpPr>
            <a:spLocks noGrp="1"/>
          </p:cNvSpPr>
          <p:nvPr>
            <p:ph type="sldNum" sz="quarter" idx="12"/>
          </p:nvPr>
        </p:nvSpPr>
        <p:spPr/>
        <p:txBody>
          <a:bodyPr/>
          <a:lstStyle/>
          <a:p>
            <a:fld id="{9BC51837-F73B-B545-9612-D6E925B443BC}" type="slidenum">
              <a:rPr lang="en-US" smtClean="0"/>
              <a:t>53</a:t>
            </a:fld>
            <a:endParaRPr lang="en-US"/>
          </a:p>
        </p:txBody>
      </p:sp>
    </p:spTree>
    <p:extLst>
      <p:ext uri="{BB962C8B-B14F-4D97-AF65-F5344CB8AC3E}">
        <p14:creationId xmlns:p14="http://schemas.microsoft.com/office/powerpoint/2010/main" val="358725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6" name="Picture 5">
            <a:extLst>
              <a:ext uri="{FF2B5EF4-FFF2-40B4-BE49-F238E27FC236}">
                <a16:creationId xmlns:a16="http://schemas.microsoft.com/office/drawing/2014/main" id="{2D2AE6E7-FF0D-A646-884D-FD31FC9400B7}"/>
              </a:ext>
            </a:extLst>
          </p:cNvPr>
          <p:cNvPicPr>
            <a:picLocks noChangeAspect="1"/>
          </p:cNvPicPr>
          <p:nvPr/>
        </p:nvPicPr>
        <p:blipFill>
          <a:blip r:embed="rId3"/>
          <a:stretch>
            <a:fillRect/>
          </a:stretch>
        </p:blipFill>
        <p:spPr>
          <a:xfrm>
            <a:off x="6662057" y="-3538"/>
            <a:ext cx="5529943" cy="1843314"/>
          </a:xfrm>
          <a:prstGeom prst="rect">
            <a:avLst/>
          </a:prstGeom>
        </p:spPr>
      </p:pic>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4"/>
          <a:stretch>
            <a:fillRect/>
          </a:stretch>
        </p:blipFill>
        <p:spPr>
          <a:xfrm>
            <a:off x="0" y="785284"/>
            <a:ext cx="3686629" cy="772566"/>
          </a:xfrm>
          <a:prstGeom prst="rect">
            <a:avLst/>
          </a:prstGeom>
        </p:spPr>
      </p:pic>
      <p:pic>
        <p:nvPicPr>
          <p:cNvPr id="5" name="Picture 4">
            <a:extLst>
              <a:ext uri="{FF2B5EF4-FFF2-40B4-BE49-F238E27FC236}">
                <a16:creationId xmlns:a16="http://schemas.microsoft.com/office/drawing/2014/main" id="{AC1B7089-DC3F-034E-9911-D17DC9B360B3}"/>
              </a:ext>
            </a:extLst>
          </p:cNvPr>
          <p:cNvPicPr>
            <a:picLocks noChangeAspect="1"/>
          </p:cNvPicPr>
          <p:nvPr/>
        </p:nvPicPr>
        <p:blipFill>
          <a:blip r:embed="rId5"/>
          <a:stretch>
            <a:fillRect/>
          </a:stretch>
        </p:blipFill>
        <p:spPr>
          <a:xfrm>
            <a:off x="4425366" y="1634086"/>
            <a:ext cx="2209155" cy="2382422"/>
          </a:xfrm>
          <a:prstGeom prst="rect">
            <a:avLst/>
          </a:prstGeom>
        </p:spPr>
      </p:pic>
      <p:pic>
        <p:nvPicPr>
          <p:cNvPr id="12" name="Picture 11">
            <a:extLst>
              <a:ext uri="{FF2B5EF4-FFF2-40B4-BE49-F238E27FC236}">
                <a16:creationId xmlns:a16="http://schemas.microsoft.com/office/drawing/2014/main" id="{54C0A463-F212-D14D-BB62-247E5319E9DE}"/>
              </a:ext>
            </a:extLst>
          </p:cNvPr>
          <p:cNvPicPr>
            <a:picLocks noChangeAspect="1"/>
          </p:cNvPicPr>
          <p:nvPr/>
        </p:nvPicPr>
        <p:blipFill>
          <a:blip r:embed="rId6"/>
          <a:stretch>
            <a:fillRect/>
          </a:stretch>
        </p:blipFill>
        <p:spPr>
          <a:xfrm>
            <a:off x="0" y="1839776"/>
            <a:ext cx="4523992" cy="2176732"/>
          </a:xfrm>
          <a:prstGeom prst="rect">
            <a:avLst/>
          </a:prstGeom>
        </p:spPr>
      </p:pic>
      <p:pic>
        <p:nvPicPr>
          <p:cNvPr id="8" name="Picture 7">
            <a:extLst>
              <a:ext uri="{FF2B5EF4-FFF2-40B4-BE49-F238E27FC236}">
                <a16:creationId xmlns:a16="http://schemas.microsoft.com/office/drawing/2014/main" id="{B9258F5E-B62B-254E-A25F-3675059B4942}"/>
              </a:ext>
            </a:extLst>
          </p:cNvPr>
          <p:cNvPicPr>
            <a:picLocks noChangeAspect="1"/>
          </p:cNvPicPr>
          <p:nvPr/>
        </p:nvPicPr>
        <p:blipFill>
          <a:blip r:embed="rId7"/>
          <a:stretch>
            <a:fillRect/>
          </a:stretch>
        </p:blipFill>
        <p:spPr>
          <a:xfrm>
            <a:off x="6692577" y="1839776"/>
            <a:ext cx="4688911" cy="2937914"/>
          </a:xfrm>
          <a:prstGeom prst="rect">
            <a:avLst/>
          </a:prstGeom>
        </p:spPr>
      </p:pic>
      <p:sp>
        <p:nvSpPr>
          <p:cNvPr id="2" name="Slide Number Placeholder 1">
            <a:extLst>
              <a:ext uri="{FF2B5EF4-FFF2-40B4-BE49-F238E27FC236}">
                <a16:creationId xmlns:a16="http://schemas.microsoft.com/office/drawing/2014/main" id="{2465E881-FAC8-9F40-B398-9CAC25ABB94A}"/>
              </a:ext>
            </a:extLst>
          </p:cNvPr>
          <p:cNvSpPr>
            <a:spLocks noGrp="1"/>
          </p:cNvSpPr>
          <p:nvPr>
            <p:ph type="sldNum" sz="quarter" idx="12"/>
          </p:nvPr>
        </p:nvSpPr>
        <p:spPr/>
        <p:txBody>
          <a:bodyPr/>
          <a:lstStyle/>
          <a:p>
            <a:fld id="{9BC51837-F73B-B545-9612-D6E925B443BC}" type="slidenum">
              <a:rPr lang="en-US" smtClean="0"/>
              <a:t>54</a:t>
            </a:fld>
            <a:endParaRPr lang="en-US"/>
          </a:p>
        </p:txBody>
      </p:sp>
    </p:spTree>
    <p:extLst>
      <p:ext uri="{BB962C8B-B14F-4D97-AF65-F5344CB8AC3E}">
        <p14:creationId xmlns:p14="http://schemas.microsoft.com/office/powerpoint/2010/main" val="917156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6" name="Picture 5">
            <a:extLst>
              <a:ext uri="{FF2B5EF4-FFF2-40B4-BE49-F238E27FC236}">
                <a16:creationId xmlns:a16="http://schemas.microsoft.com/office/drawing/2014/main" id="{2D2AE6E7-FF0D-A646-884D-FD31FC9400B7}"/>
              </a:ext>
            </a:extLst>
          </p:cNvPr>
          <p:cNvPicPr>
            <a:picLocks noChangeAspect="1"/>
          </p:cNvPicPr>
          <p:nvPr/>
        </p:nvPicPr>
        <p:blipFill>
          <a:blip r:embed="rId3"/>
          <a:stretch>
            <a:fillRect/>
          </a:stretch>
        </p:blipFill>
        <p:spPr>
          <a:xfrm>
            <a:off x="0" y="1557850"/>
            <a:ext cx="5529943" cy="1843314"/>
          </a:xfrm>
          <a:prstGeom prst="rect">
            <a:avLst/>
          </a:prstGeom>
        </p:spPr>
      </p:pic>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4"/>
          <a:stretch>
            <a:fillRect/>
          </a:stretch>
        </p:blipFill>
        <p:spPr>
          <a:xfrm>
            <a:off x="0" y="785284"/>
            <a:ext cx="3686629" cy="772566"/>
          </a:xfrm>
          <a:prstGeom prst="rect">
            <a:avLst/>
          </a:prstGeom>
        </p:spPr>
      </p:pic>
      <p:pic>
        <p:nvPicPr>
          <p:cNvPr id="8" name="Picture 7">
            <a:extLst>
              <a:ext uri="{FF2B5EF4-FFF2-40B4-BE49-F238E27FC236}">
                <a16:creationId xmlns:a16="http://schemas.microsoft.com/office/drawing/2014/main" id="{B9258F5E-B62B-254E-A25F-3675059B4942}"/>
              </a:ext>
            </a:extLst>
          </p:cNvPr>
          <p:cNvPicPr>
            <a:picLocks noChangeAspect="1"/>
          </p:cNvPicPr>
          <p:nvPr/>
        </p:nvPicPr>
        <p:blipFill>
          <a:blip r:embed="rId5"/>
          <a:stretch>
            <a:fillRect/>
          </a:stretch>
        </p:blipFill>
        <p:spPr>
          <a:xfrm>
            <a:off x="5342748" y="600618"/>
            <a:ext cx="4688911" cy="2937914"/>
          </a:xfrm>
          <a:prstGeom prst="rect">
            <a:avLst/>
          </a:prstGeom>
        </p:spPr>
      </p:pic>
      <p:pic>
        <p:nvPicPr>
          <p:cNvPr id="4" name="Picture 3">
            <a:extLst>
              <a:ext uri="{FF2B5EF4-FFF2-40B4-BE49-F238E27FC236}">
                <a16:creationId xmlns:a16="http://schemas.microsoft.com/office/drawing/2014/main" id="{EF0F71B9-8445-1444-A014-4FFA93C66D65}"/>
              </a:ext>
            </a:extLst>
          </p:cNvPr>
          <p:cNvPicPr>
            <a:picLocks noChangeAspect="1"/>
          </p:cNvPicPr>
          <p:nvPr/>
        </p:nvPicPr>
        <p:blipFill>
          <a:blip r:embed="rId6"/>
          <a:stretch>
            <a:fillRect/>
          </a:stretch>
        </p:blipFill>
        <p:spPr>
          <a:xfrm>
            <a:off x="3979635" y="3757741"/>
            <a:ext cx="6642100" cy="2768600"/>
          </a:xfrm>
          <a:prstGeom prst="rect">
            <a:avLst/>
          </a:prstGeom>
        </p:spPr>
      </p:pic>
      <p:sp>
        <p:nvSpPr>
          <p:cNvPr id="7" name="Slide Number Placeholder 6">
            <a:extLst>
              <a:ext uri="{FF2B5EF4-FFF2-40B4-BE49-F238E27FC236}">
                <a16:creationId xmlns:a16="http://schemas.microsoft.com/office/drawing/2014/main" id="{14288B5D-A602-EF48-A0C2-4CDA6BE2422B}"/>
              </a:ext>
            </a:extLst>
          </p:cNvPr>
          <p:cNvSpPr>
            <a:spLocks noGrp="1"/>
          </p:cNvSpPr>
          <p:nvPr>
            <p:ph type="sldNum" sz="quarter" idx="12"/>
          </p:nvPr>
        </p:nvSpPr>
        <p:spPr/>
        <p:txBody>
          <a:bodyPr/>
          <a:lstStyle/>
          <a:p>
            <a:fld id="{9BC51837-F73B-B545-9612-D6E925B443BC}" type="slidenum">
              <a:rPr lang="en-US" smtClean="0"/>
              <a:t>55</a:t>
            </a:fld>
            <a:endParaRPr lang="en-US"/>
          </a:p>
        </p:txBody>
      </p:sp>
    </p:spTree>
    <p:extLst>
      <p:ext uri="{BB962C8B-B14F-4D97-AF65-F5344CB8AC3E}">
        <p14:creationId xmlns:p14="http://schemas.microsoft.com/office/powerpoint/2010/main" val="110645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3"/>
          <a:stretch>
            <a:fillRect/>
          </a:stretch>
        </p:blipFill>
        <p:spPr>
          <a:xfrm>
            <a:off x="0" y="785284"/>
            <a:ext cx="3686629" cy="772566"/>
          </a:xfrm>
          <a:prstGeom prst="rect">
            <a:avLst/>
          </a:prstGeom>
        </p:spPr>
      </p:pic>
      <p:pic>
        <p:nvPicPr>
          <p:cNvPr id="4" name="Picture 3">
            <a:extLst>
              <a:ext uri="{FF2B5EF4-FFF2-40B4-BE49-F238E27FC236}">
                <a16:creationId xmlns:a16="http://schemas.microsoft.com/office/drawing/2014/main" id="{EF0F71B9-8445-1444-A014-4FFA93C66D65}"/>
              </a:ext>
            </a:extLst>
          </p:cNvPr>
          <p:cNvPicPr>
            <a:picLocks noChangeAspect="1"/>
          </p:cNvPicPr>
          <p:nvPr/>
        </p:nvPicPr>
        <p:blipFill>
          <a:blip r:embed="rId4"/>
          <a:stretch>
            <a:fillRect/>
          </a:stretch>
        </p:blipFill>
        <p:spPr>
          <a:xfrm>
            <a:off x="4494427" y="660400"/>
            <a:ext cx="6642100" cy="2768600"/>
          </a:xfrm>
          <a:prstGeom prst="rect">
            <a:avLst/>
          </a:prstGeom>
        </p:spPr>
      </p:pic>
      <p:pic>
        <p:nvPicPr>
          <p:cNvPr id="7" name="Picture 6">
            <a:extLst>
              <a:ext uri="{FF2B5EF4-FFF2-40B4-BE49-F238E27FC236}">
                <a16:creationId xmlns:a16="http://schemas.microsoft.com/office/drawing/2014/main" id="{59D399BD-49C2-774D-8DB5-E9109CF2BF42}"/>
              </a:ext>
            </a:extLst>
          </p:cNvPr>
          <p:cNvPicPr>
            <a:picLocks noChangeAspect="1"/>
          </p:cNvPicPr>
          <p:nvPr/>
        </p:nvPicPr>
        <p:blipFill>
          <a:blip r:embed="rId5"/>
          <a:stretch>
            <a:fillRect/>
          </a:stretch>
        </p:blipFill>
        <p:spPr>
          <a:xfrm>
            <a:off x="0" y="1586097"/>
            <a:ext cx="4494427" cy="1842903"/>
          </a:xfrm>
          <a:prstGeom prst="rect">
            <a:avLst/>
          </a:prstGeom>
        </p:spPr>
      </p:pic>
      <p:pic>
        <p:nvPicPr>
          <p:cNvPr id="5" name="Picture 4">
            <a:extLst>
              <a:ext uri="{FF2B5EF4-FFF2-40B4-BE49-F238E27FC236}">
                <a16:creationId xmlns:a16="http://schemas.microsoft.com/office/drawing/2014/main" id="{7CF9CE46-4EA2-F140-885F-745AF34AAC9A}"/>
              </a:ext>
            </a:extLst>
          </p:cNvPr>
          <p:cNvPicPr>
            <a:picLocks noChangeAspect="1"/>
          </p:cNvPicPr>
          <p:nvPr/>
        </p:nvPicPr>
        <p:blipFill>
          <a:blip r:embed="rId6"/>
          <a:stretch>
            <a:fillRect/>
          </a:stretch>
        </p:blipFill>
        <p:spPr>
          <a:xfrm>
            <a:off x="2000250" y="3798332"/>
            <a:ext cx="8191500" cy="2743200"/>
          </a:xfrm>
          <a:prstGeom prst="rect">
            <a:avLst/>
          </a:prstGeom>
        </p:spPr>
      </p:pic>
      <p:sp>
        <p:nvSpPr>
          <p:cNvPr id="9" name="Slide Number Placeholder 8">
            <a:extLst>
              <a:ext uri="{FF2B5EF4-FFF2-40B4-BE49-F238E27FC236}">
                <a16:creationId xmlns:a16="http://schemas.microsoft.com/office/drawing/2014/main" id="{D5448C83-A9EF-C747-95B7-9BD81C6A6378}"/>
              </a:ext>
            </a:extLst>
          </p:cNvPr>
          <p:cNvSpPr>
            <a:spLocks noGrp="1"/>
          </p:cNvSpPr>
          <p:nvPr>
            <p:ph type="sldNum" sz="quarter" idx="12"/>
          </p:nvPr>
        </p:nvSpPr>
        <p:spPr/>
        <p:txBody>
          <a:bodyPr/>
          <a:lstStyle/>
          <a:p>
            <a:fld id="{9BC51837-F73B-B545-9612-D6E925B443BC}" type="slidenum">
              <a:rPr lang="en-US" smtClean="0"/>
              <a:t>56</a:t>
            </a:fld>
            <a:endParaRPr lang="en-US"/>
          </a:p>
        </p:txBody>
      </p:sp>
    </p:spTree>
    <p:extLst>
      <p:ext uri="{BB962C8B-B14F-4D97-AF65-F5344CB8AC3E}">
        <p14:creationId xmlns:p14="http://schemas.microsoft.com/office/powerpoint/2010/main" val="92976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3"/>
          <a:stretch>
            <a:fillRect/>
          </a:stretch>
        </p:blipFill>
        <p:spPr>
          <a:xfrm>
            <a:off x="0" y="785284"/>
            <a:ext cx="3686629" cy="772566"/>
          </a:xfrm>
          <a:prstGeom prst="rect">
            <a:avLst/>
          </a:prstGeom>
        </p:spPr>
      </p:pic>
      <p:pic>
        <p:nvPicPr>
          <p:cNvPr id="5" name="Picture 4">
            <a:extLst>
              <a:ext uri="{FF2B5EF4-FFF2-40B4-BE49-F238E27FC236}">
                <a16:creationId xmlns:a16="http://schemas.microsoft.com/office/drawing/2014/main" id="{7CF9CE46-4EA2-F140-885F-745AF34AAC9A}"/>
              </a:ext>
            </a:extLst>
          </p:cNvPr>
          <p:cNvPicPr>
            <a:picLocks noChangeAspect="1"/>
          </p:cNvPicPr>
          <p:nvPr/>
        </p:nvPicPr>
        <p:blipFill>
          <a:blip r:embed="rId4"/>
          <a:stretch>
            <a:fillRect/>
          </a:stretch>
        </p:blipFill>
        <p:spPr>
          <a:xfrm>
            <a:off x="3887107" y="186250"/>
            <a:ext cx="8191500" cy="2743200"/>
          </a:xfrm>
          <a:prstGeom prst="rect">
            <a:avLst/>
          </a:prstGeom>
        </p:spPr>
      </p:pic>
      <p:pic>
        <p:nvPicPr>
          <p:cNvPr id="6" name="Picture 5">
            <a:extLst>
              <a:ext uri="{FF2B5EF4-FFF2-40B4-BE49-F238E27FC236}">
                <a16:creationId xmlns:a16="http://schemas.microsoft.com/office/drawing/2014/main" id="{BCFB8F10-16F8-6D49-B0C5-C96845BDFDB4}"/>
              </a:ext>
            </a:extLst>
          </p:cNvPr>
          <p:cNvPicPr>
            <a:picLocks noChangeAspect="1"/>
          </p:cNvPicPr>
          <p:nvPr/>
        </p:nvPicPr>
        <p:blipFill>
          <a:blip r:embed="rId5"/>
          <a:stretch>
            <a:fillRect/>
          </a:stretch>
        </p:blipFill>
        <p:spPr>
          <a:xfrm>
            <a:off x="0" y="2099129"/>
            <a:ext cx="6337300" cy="3124200"/>
          </a:xfrm>
          <a:prstGeom prst="rect">
            <a:avLst/>
          </a:prstGeom>
        </p:spPr>
      </p:pic>
      <p:pic>
        <p:nvPicPr>
          <p:cNvPr id="9" name="Picture 8">
            <a:extLst>
              <a:ext uri="{FF2B5EF4-FFF2-40B4-BE49-F238E27FC236}">
                <a16:creationId xmlns:a16="http://schemas.microsoft.com/office/drawing/2014/main" id="{506A1A94-750B-704D-877A-FA746664C925}"/>
              </a:ext>
            </a:extLst>
          </p:cNvPr>
          <p:cNvPicPr>
            <a:picLocks noChangeAspect="1"/>
          </p:cNvPicPr>
          <p:nvPr/>
        </p:nvPicPr>
        <p:blipFill>
          <a:blip r:embed="rId6"/>
          <a:stretch>
            <a:fillRect/>
          </a:stretch>
        </p:blipFill>
        <p:spPr>
          <a:xfrm>
            <a:off x="7448550" y="4061279"/>
            <a:ext cx="4000500" cy="2324100"/>
          </a:xfrm>
          <a:prstGeom prst="rect">
            <a:avLst/>
          </a:prstGeom>
        </p:spPr>
      </p:pic>
      <p:sp>
        <p:nvSpPr>
          <p:cNvPr id="10" name="TextBox 9">
            <a:extLst>
              <a:ext uri="{FF2B5EF4-FFF2-40B4-BE49-F238E27FC236}">
                <a16:creationId xmlns:a16="http://schemas.microsoft.com/office/drawing/2014/main" id="{B3E6B201-FF82-4949-9E8F-117A08B0F820}"/>
              </a:ext>
            </a:extLst>
          </p:cNvPr>
          <p:cNvSpPr txBox="1"/>
          <p:nvPr/>
        </p:nvSpPr>
        <p:spPr>
          <a:xfrm>
            <a:off x="8890398" y="4557486"/>
            <a:ext cx="635110" cy="1107996"/>
          </a:xfrm>
          <a:prstGeom prst="rect">
            <a:avLst/>
          </a:prstGeom>
          <a:noFill/>
        </p:spPr>
        <p:txBody>
          <a:bodyPr wrap="none" rtlCol="0">
            <a:spAutoFit/>
          </a:bodyPr>
          <a:lstStyle/>
          <a:p>
            <a:r>
              <a:rPr lang="en-US" sz="6600" b="1" dirty="0">
                <a:solidFill>
                  <a:srgbClr val="FF0000"/>
                </a:solidFill>
                <a:latin typeface="Chalkboard" panose="03050602040202020205" pitchFamily="66" charset="77"/>
              </a:rPr>
              <a:t>=</a:t>
            </a:r>
            <a:endParaRPr lang="en-US" b="1" dirty="0">
              <a:solidFill>
                <a:srgbClr val="FF0000"/>
              </a:solidFill>
              <a:latin typeface="Chalkboard" panose="03050602040202020205" pitchFamily="66" charset="77"/>
            </a:endParaRPr>
          </a:p>
        </p:txBody>
      </p:sp>
      <p:sp>
        <p:nvSpPr>
          <p:cNvPr id="11" name="Slide Number Placeholder 10">
            <a:extLst>
              <a:ext uri="{FF2B5EF4-FFF2-40B4-BE49-F238E27FC236}">
                <a16:creationId xmlns:a16="http://schemas.microsoft.com/office/drawing/2014/main" id="{F185FB78-30D3-FE4D-8C90-AAE6884948EC}"/>
              </a:ext>
            </a:extLst>
          </p:cNvPr>
          <p:cNvSpPr>
            <a:spLocks noGrp="1"/>
          </p:cNvSpPr>
          <p:nvPr>
            <p:ph type="sldNum" sz="quarter" idx="12"/>
          </p:nvPr>
        </p:nvSpPr>
        <p:spPr/>
        <p:txBody>
          <a:bodyPr/>
          <a:lstStyle/>
          <a:p>
            <a:fld id="{9BC51837-F73B-B545-9612-D6E925B443BC}" type="slidenum">
              <a:rPr lang="en-US" smtClean="0"/>
              <a:t>57</a:t>
            </a:fld>
            <a:endParaRPr lang="en-US"/>
          </a:p>
        </p:txBody>
      </p:sp>
    </p:spTree>
    <p:extLst>
      <p:ext uri="{BB962C8B-B14F-4D97-AF65-F5344CB8AC3E}">
        <p14:creationId xmlns:p14="http://schemas.microsoft.com/office/powerpoint/2010/main" val="166826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3002232" cy="369332"/>
          </a:xfrm>
          <a:prstGeom prst="rect">
            <a:avLst/>
          </a:prstGeom>
          <a:noFill/>
        </p:spPr>
        <p:txBody>
          <a:bodyPr wrap="none" rtlCol="0">
            <a:spAutoFit/>
          </a:bodyPr>
          <a:lstStyle/>
          <a:p>
            <a:r>
              <a:rPr lang="en-US" dirty="0">
                <a:latin typeface="Chalkboard" panose="03050602040202020205" pitchFamily="66" charset="77"/>
              </a:rPr>
              <a:t>Spectral Graph Convolution</a:t>
            </a:r>
          </a:p>
        </p:txBody>
      </p:sp>
      <p:pic>
        <p:nvPicPr>
          <p:cNvPr id="3" name="Picture 2">
            <a:extLst>
              <a:ext uri="{FF2B5EF4-FFF2-40B4-BE49-F238E27FC236}">
                <a16:creationId xmlns:a16="http://schemas.microsoft.com/office/drawing/2014/main" id="{6AFBC071-AAA4-DD48-9A7B-49238CA369E3}"/>
              </a:ext>
            </a:extLst>
          </p:cNvPr>
          <p:cNvPicPr>
            <a:picLocks noChangeAspect="1"/>
          </p:cNvPicPr>
          <p:nvPr/>
        </p:nvPicPr>
        <p:blipFill>
          <a:blip r:embed="rId3"/>
          <a:stretch>
            <a:fillRect/>
          </a:stretch>
        </p:blipFill>
        <p:spPr>
          <a:xfrm>
            <a:off x="0" y="785284"/>
            <a:ext cx="3686629" cy="772566"/>
          </a:xfrm>
          <a:prstGeom prst="rect">
            <a:avLst/>
          </a:prstGeom>
        </p:spPr>
      </p:pic>
      <p:pic>
        <p:nvPicPr>
          <p:cNvPr id="4" name="Picture 3">
            <a:extLst>
              <a:ext uri="{FF2B5EF4-FFF2-40B4-BE49-F238E27FC236}">
                <a16:creationId xmlns:a16="http://schemas.microsoft.com/office/drawing/2014/main" id="{F8F37864-11BA-B54E-877C-3DF38841DEA8}"/>
              </a:ext>
            </a:extLst>
          </p:cNvPr>
          <p:cNvPicPr>
            <a:picLocks noChangeAspect="1"/>
          </p:cNvPicPr>
          <p:nvPr/>
        </p:nvPicPr>
        <p:blipFill>
          <a:blip r:embed="rId4"/>
          <a:stretch>
            <a:fillRect/>
          </a:stretch>
        </p:blipFill>
        <p:spPr>
          <a:xfrm>
            <a:off x="2667000" y="2032000"/>
            <a:ext cx="6858000" cy="2794000"/>
          </a:xfrm>
          <a:prstGeom prst="rect">
            <a:avLst/>
          </a:prstGeom>
        </p:spPr>
      </p:pic>
      <p:sp>
        <p:nvSpPr>
          <p:cNvPr id="7" name="Rectangle 6">
            <a:extLst>
              <a:ext uri="{FF2B5EF4-FFF2-40B4-BE49-F238E27FC236}">
                <a16:creationId xmlns:a16="http://schemas.microsoft.com/office/drawing/2014/main" id="{91768859-38B2-D24A-BA0F-99DEC05688AB}"/>
              </a:ext>
            </a:extLst>
          </p:cNvPr>
          <p:cNvSpPr/>
          <p:nvPr/>
        </p:nvSpPr>
        <p:spPr>
          <a:xfrm>
            <a:off x="5013305" y="5300150"/>
            <a:ext cx="6113277" cy="369332"/>
          </a:xfrm>
          <a:prstGeom prst="rect">
            <a:avLst/>
          </a:prstGeom>
        </p:spPr>
        <p:txBody>
          <a:bodyPr wrap="none">
            <a:spAutoFit/>
          </a:bodyPr>
          <a:lstStyle/>
          <a:p>
            <a:r>
              <a:rPr lang="en-US" dirty="0"/>
              <a:t>Graph Neural Networks: A Review of Methods and Applications</a:t>
            </a:r>
          </a:p>
        </p:txBody>
      </p:sp>
      <p:sp>
        <p:nvSpPr>
          <p:cNvPr id="8" name="Slide Number Placeholder 7">
            <a:extLst>
              <a:ext uri="{FF2B5EF4-FFF2-40B4-BE49-F238E27FC236}">
                <a16:creationId xmlns:a16="http://schemas.microsoft.com/office/drawing/2014/main" id="{CD0CE4F8-FD66-524F-9AA6-82E9213723CF}"/>
              </a:ext>
            </a:extLst>
          </p:cNvPr>
          <p:cNvSpPr>
            <a:spLocks noGrp="1"/>
          </p:cNvSpPr>
          <p:nvPr>
            <p:ph type="sldNum" sz="quarter" idx="12"/>
          </p:nvPr>
        </p:nvSpPr>
        <p:spPr/>
        <p:txBody>
          <a:bodyPr/>
          <a:lstStyle/>
          <a:p>
            <a:fld id="{9BC51837-F73B-B545-9612-D6E925B443BC}" type="slidenum">
              <a:rPr lang="en-US" smtClean="0"/>
              <a:t>58</a:t>
            </a:fld>
            <a:endParaRPr lang="en-US"/>
          </a:p>
        </p:txBody>
      </p:sp>
    </p:spTree>
    <p:extLst>
      <p:ext uri="{BB962C8B-B14F-4D97-AF65-F5344CB8AC3E}">
        <p14:creationId xmlns:p14="http://schemas.microsoft.com/office/powerpoint/2010/main" val="100062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4" name="Picture 3">
            <a:extLst>
              <a:ext uri="{FF2B5EF4-FFF2-40B4-BE49-F238E27FC236}">
                <a16:creationId xmlns:a16="http://schemas.microsoft.com/office/drawing/2014/main" id="{5AC712B9-E40E-C448-926F-C31B8C524B14}"/>
              </a:ext>
            </a:extLst>
          </p:cNvPr>
          <p:cNvPicPr>
            <a:picLocks noChangeAspect="1"/>
          </p:cNvPicPr>
          <p:nvPr/>
        </p:nvPicPr>
        <p:blipFill>
          <a:blip r:embed="rId3"/>
          <a:stretch>
            <a:fillRect/>
          </a:stretch>
        </p:blipFill>
        <p:spPr>
          <a:xfrm>
            <a:off x="541742" y="1136650"/>
            <a:ext cx="10541000" cy="2959100"/>
          </a:xfrm>
          <a:prstGeom prst="rect">
            <a:avLst/>
          </a:prstGeom>
        </p:spPr>
      </p:pic>
      <p:sp>
        <p:nvSpPr>
          <p:cNvPr id="5" name="Slide Number Placeholder 4">
            <a:extLst>
              <a:ext uri="{FF2B5EF4-FFF2-40B4-BE49-F238E27FC236}">
                <a16:creationId xmlns:a16="http://schemas.microsoft.com/office/drawing/2014/main" id="{E6508955-E21F-9149-95AE-6474C99BD3B7}"/>
              </a:ext>
            </a:extLst>
          </p:cNvPr>
          <p:cNvSpPr>
            <a:spLocks noGrp="1"/>
          </p:cNvSpPr>
          <p:nvPr>
            <p:ph type="sldNum" sz="quarter" idx="12"/>
          </p:nvPr>
        </p:nvSpPr>
        <p:spPr/>
        <p:txBody>
          <a:bodyPr/>
          <a:lstStyle/>
          <a:p>
            <a:fld id="{9BC51837-F73B-B545-9612-D6E925B443BC}" type="slidenum">
              <a:rPr lang="en-US" smtClean="0"/>
              <a:t>59</a:t>
            </a:fld>
            <a:endParaRPr lang="en-US"/>
          </a:p>
        </p:txBody>
      </p:sp>
    </p:spTree>
    <p:extLst>
      <p:ext uri="{BB962C8B-B14F-4D97-AF65-F5344CB8AC3E}">
        <p14:creationId xmlns:p14="http://schemas.microsoft.com/office/powerpoint/2010/main" val="352971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pic>
        <p:nvPicPr>
          <p:cNvPr id="13" name="Picture 12">
            <a:extLst>
              <a:ext uri="{FF2B5EF4-FFF2-40B4-BE49-F238E27FC236}">
                <a16:creationId xmlns:a16="http://schemas.microsoft.com/office/drawing/2014/main" id="{9280F731-2CA3-3044-9F26-804016311585}"/>
              </a:ext>
            </a:extLst>
          </p:cNvPr>
          <p:cNvPicPr>
            <a:picLocks noChangeAspect="1"/>
          </p:cNvPicPr>
          <p:nvPr/>
        </p:nvPicPr>
        <p:blipFill>
          <a:blip r:embed="rId3"/>
          <a:stretch>
            <a:fillRect/>
          </a:stretch>
        </p:blipFill>
        <p:spPr>
          <a:xfrm>
            <a:off x="1524000" y="1734041"/>
            <a:ext cx="9144000" cy="3588444"/>
          </a:xfrm>
          <a:prstGeom prst="rect">
            <a:avLst/>
          </a:prstGeom>
        </p:spPr>
      </p:pic>
      <p:sp>
        <p:nvSpPr>
          <p:cNvPr id="17" name="TextBox 16">
            <a:extLst>
              <a:ext uri="{FF2B5EF4-FFF2-40B4-BE49-F238E27FC236}">
                <a16:creationId xmlns:a16="http://schemas.microsoft.com/office/drawing/2014/main" id="{A2CE2497-51F4-FE4D-BF53-6630038DEE7A}"/>
              </a:ext>
            </a:extLst>
          </p:cNvPr>
          <p:cNvSpPr txBox="1"/>
          <p:nvPr/>
        </p:nvSpPr>
        <p:spPr>
          <a:xfrm>
            <a:off x="1755944" y="5525391"/>
            <a:ext cx="735463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Chalkboard" panose="03050602040202020205" pitchFamily="66" charset="77"/>
              </a:rPr>
              <a:t>The codes are readable and she gave me some annotation so that I can understand her idea easily.</a:t>
            </a:r>
          </a:p>
          <a:p>
            <a:pPr marL="285750" indent="-285750">
              <a:buFont typeface="Arial" panose="020B0604020202020204" pitchFamily="34" charset="0"/>
              <a:buChar char="•"/>
            </a:pPr>
            <a:r>
              <a:rPr lang="en-US" dirty="0">
                <a:solidFill>
                  <a:srgbClr val="00B050"/>
                </a:solidFill>
                <a:latin typeface="Chalkboard" panose="03050602040202020205" pitchFamily="66" charset="77"/>
              </a:rPr>
              <a:t>The source codes are reproductive.</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5" y="1128976"/>
            <a:ext cx="2181559"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TWO: Codes</a:t>
            </a:r>
          </a:p>
        </p:txBody>
      </p:sp>
      <p:sp>
        <p:nvSpPr>
          <p:cNvPr id="10" name="Rectangle 9">
            <a:extLst>
              <a:ext uri="{FF2B5EF4-FFF2-40B4-BE49-F238E27FC236}">
                <a16:creationId xmlns:a16="http://schemas.microsoft.com/office/drawing/2014/main" id="{4B4E8FC2-E137-E147-8632-71CF5B3D873B}"/>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Tree>
    <p:extLst>
      <p:ext uri="{BB962C8B-B14F-4D97-AF65-F5344CB8AC3E}">
        <p14:creationId xmlns:p14="http://schemas.microsoft.com/office/powerpoint/2010/main" val="2308868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3" name="Picture 2">
            <a:extLst>
              <a:ext uri="{FF2B5EF4-FFF2-40B4-BE49-F238E27FC236}">
                <a16:creationId xmlns:a16="http://schemas.microsoft.com/office/drawing/2014/main" id="{13484471-321D-2242-BD1D-84BEEC2EAF97}"/>
              </a:ext>
            </a:extLst>
          </p:cNvPr>
          <p:cNvPicPr>
            <a:picLocks noChangeAspect="1"/>
          </p:cNvPicPr>
          <p:nvPr/>
        </p:nvPicPr>
        <p:blipFill>
          <a:blip r:embed="rId3"/>
          <a:stretch>
            <a:fillRect/>
          </a:stretch>
        </p:blipFill>
        <p:spPr>
          <a:xfrm>
            <a:off x="541742" y="1143908"/>
            <a:ext cx="10566400" cy="3873500"/>
          </a:xfrm>
          <a:prstGeom prst="rect">
            <a:avLst/>
          </a:prstGeom>
        </p:spPr>
      </p:pic>
      <p:sp>
        <p:nvSpPr>
          <p:cNvPr id="5" name="Slide Number Placeholder 4">
            <a:extLst>
              <a:ext uri="{FF2B5EF4-FFF2-40B4-BE49-F238E27FC236}">
                <a16:creationId xmlns:a16="http://schemas.microsoft.com/office/drawing/2014/main" id="{2FA2A193-AF23-CE4A-A106-FEABE736E0B4}"/>
              </a:ext>
            </a:extLst>
          </p:cNvPr>
          <p:cNvSpPr>
            <a:spLocks noGrp="1"/>
          </p:cNvSpPr>
          <p:nvPr>
            <p:ph type="sldNum" sz="quarter" idx="12"/>
          </p:nvPr>
        </p:nvSpPr>
        <p:spPr/>
        <p:txBody>
          <a:bodyPr/>
          <a:lstStyle/>
          <a:p>
            <a:fld id="{9BC51837-F73B-B545-9612-D6E925B443BC}" type="slidenum">
              <a:rPr lang="en-US" smtClean="0"/>
              <a:t>60</a:t>
            </a:fld>
            <a:endParaRPr lang="en-US"/>
          </a:p>
        </p:txBody>
      </p:sp>
    </p:spTree>
    <p:extLst>
      <p:ext uri="{BB962C8B-B14F-4D97-AF65-F5344CB8AC3E}">
        <p14:creationId xmlns:p14="http://schemas.microsoft.com/office/powerpoint/2010/main" val="4261596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4" name="Picture 3">
            <a:extLst>
              <a:ext uri="{FF2B5EF4-FFF2-40B4-BE49-F238E27FC236}">
                <a16:creationId xmlns:a16="http://schemas.microsoft.com/office/drawing/2014/main" id="{CE363D0F-71A4-D142-91F8-E4D930749903}"/>
              </a:ext>
            </a:extLst>
          </p:cNvPr>
          <p:cNvPicPr>
            <a:picLocks noChangeAspect="1"/>
          </p:cNvPicPr>
          <p:nvPr/>
        </p:nvPicPr>
        <p:blipFill>
          <a:blip r:embed="rId3"/>
          <a:stretch>
            <a:fillRect/>
          </a:stretch>
        </p:blipFill>
        <p:spPr>
          <a:xfrm>
            <a:off x="3999655" y="595086"/>
            <a:ext cx="8192345" cy="6262914"/>
          </a:xfrm>
          <a:prstGeom prst="rect">
            <a:avLst/>
          </a:prstGeom>
        </p:spPr>
      </p:pic>
      <p:pic>
        <p:nvPicPr>
          <p:cNvPr id="6" name="Picture 5">
            <a:extLst>
              <a:ext uri="{FF2B5EF4-FFF2-40B4-BE49-F238E27FC236}">
                <a16:creationId xmlns:a16="http://schemas.microsoft.com/office/drawing/2014/main" id="{EFF654DB-B0EC-C949-BF8D-FA886FA98471}"/>
              </a:ext>
            </a:extLst>
          </p:cNvPr>
          <p:cNvPicPr>
            <a:picLocks noChangeAspect="1"/>
          </p:cNvPicPr>
          <p:nvPr/>
        </p:nvPicPr>
        <p:blipFill rotWithShape="1">
          <a:blip r:embed="rId4"/>
          <a:srcRect l="37730" t="49906" r="36034" b="24989"/>
          <a:stretch/>
        </p:blipFill>
        <p:spPr>
          <a:xfrm>
            <a:off x="561996" y="2825874"/>
            <a:ext cx="2772229" cy="972458"/>
          </a:xfrm>
          <a:prstGeom prst="rect">
            <a:avLst/>
          </a:prstGeom>
        </p:spPr>
      </p:pic>
      <p:sp>
        <p:nvSpPr>
          <p:cNvPr id="5" name="Slide Number Placeholder 4">
            <a:extLst>
              <a:ext uri="{FF2B5EF4-FFF2-40B4-BE49-F238E27FC236}">
                <a16:creationId xmlns:a16="http://schemas.microsoft.com/office/drawing/2014/main" id="{CA129BCE-D6DE-D043-9E8D-2FBD0AF254DE}"/>
              </a:ext>
            </a:extLst>
          </p:cNvPr>
          <p:cNvSpPr>
            <a:spLocks noGrp="1"/>
          </p:cNvSpPr>
          <p:nvPr>
            <p:ph type="sldNum" sz="quarter" idx="12"/>
          </p:nvPr>
        </p:nvSpPr>
        <p:spPr/>
        <p:txBody>
          <a:bodyPr/>
          <a:lstStyle/>
          <a:p>
            <a:fld id="{9BC51837-F73B-B545-9612-D6E925B443BC}" type="slidenum">
              <a:rPr lang="en-US" smtClean="0"/>
              <a:t>61</a:t>
            </a:fld>
            <a:endParaRPr lang="en-US"/>
          </a:p>
        </p:txBody>
      </p:sp>
    </p:spTree>
    <p:extLst>
      <p:ext uri="{BB962C8B-B14F-4D97-AF65-F5344CB8AC3E}">
        <p14:creationId xmlns:p14="http://schemas.microsoft.com/office/powerpoint/2010/main" val="133358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4" name="Picture 3">
            <a:extLst>
              <a:ext uri="{FF2B5EF4-FFF2-40B4-BE49-F238E27FC236}">
                <a16:creationId xmlns:a16="http://schemas.microsoft.com/office/drawing/2014/main" id="{26B223D6-5FC5-7C4E-B886-09E9D01423A8}"/>
              </a:ext>
            </a:extLst>
          </p:cNvPr>
          <p:cNvPicPr>
            <a:picLocks noChangeAspect="1"/>
          </p:cNvPicPr>
          <p:nvPr/>
        </p:nvPicPr>
        <p:blipFill rotWithShape="1">
          <a:blip r:embed="rId3"/>
          <a:srcRect b="50000"/>
          <a:stretch/>
        </p:blipFill>
        <p:spPr>
          <a:xfrm>
            <a:off x="541742" y="1174750"/>
            <a:ext cx="10718800" cy="1644650"/>
          </a:xfrm>
          <a:prstGeom prst="rect">
            <a:avLst/>
          </a:prstGeom>
        </p:spPr>
      </p:pic>
      <p:pic>
        <p:nvPicPr>
          <p:cNvPr id="9" name="Picture 8">
            <a:extLst>
              <a:ext uri="{FF2B5EF4-FFF2-40B4-BE49-F238E27FC236}">
                <a16:creationId xmlns:a16="http://schemas.microsoft.com/office/drawing/2014/main" id="{E0AC6630-DFF5-0D48-96B5-5F4A4452F6E4}"/>
              </a:ext>
            </a:extLst>
          </p:cNvPr>
          <p:cNvPicPr>
            <a:picLocks noChangeAspect="1"/>
          </p:cNvPicPr>
          <p:nvPr/>
        </p:nvPicPr>
        <p:blipFill rotWithShape="1">
          <a:blip r:embed="rId3"/>
          <a:srcRect l="22377" t="50000" r="22241"/>
          <a:stretch/>
        </p:blipFill>
        <p:spPr>
          <a:xfrm>
            <a:off x="2932970" y="3208866"/>
            <a:ext cx="5936343" cy="1644650"/>
          </a:xfrm>
          <a:prstGeom prst="rect">
            <a:avLst/>
          </a:prstGeom>
        </p:spPr>
      </p:pic>
      <p:sp>
        <p:nvSpPr>
          <p:cNvPr id="5" name="Slide Number Placeholder 4">
            <a:extLst>
              <a:ext uri="{FF2B5EF4-FFF2-40B4-BE49-F238E27FC236}">
                <a16:creationId xmlns:a16="http://schemas.microsoft.com/office/drawing/2014/main" id="{BE200319-9421-884C-B6D1-C42D054D0A85}"/>
              </a:ext>
            </a:extLst>
          </p:cNvPr>
          <p:cNvSpPr>
            <a:spLocks noGrp="1"/>
          </p:cNvSpPr>
          <p:nvPr>
            <p:ph type="sldNum" sz="quarter" idx="12"/>
          </p:nvPr>
        </p:nvSpPr>
        <p:spPr/>
        <p:txBody>
          <a:bodyPr/>
          <a:lstStyle/>
          <a:p>
            <a:fld id="{9BC51837-F73B-B545-9612-D6E925B443BC}" type="slidenum">
              <a:rPr lang="en-US" smtClean="0"/>
              <a:t>62</a:t>
            </a:fld>
            <a:endParaRPr lang="en-US"/>
          </a:p>
        </p:txBody>
      </p:sp>
    </p:spTree>
    <p:extLst>
      <p:ext uri="{BB962C8B-B14F-4D97-AF65-F5344CB8AC3E}">
        <p14:creationId xmlns:p14="http://schemas.microsoft.com/office/powerpoint/2010/main" val="286763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9" name="Picture 8">
            <a:extLst>
              <a:ext uri="{FF2B5EF4-FFF2-40B4-BE49-F238E27FC236}">
                <a16:creationId xmlns:a16="http://schemas.microsoft.com/office/drawing/2014/main" id="{E0AC6630-DFF5-0D48-96B5-5F4A4452F6E4}"/>
              </a:ext>
            </a:extLst>
          </p:cNvPr>
          <p:cNvPicPr>
            <a:picLocks noChangeAspect="1"/>
          </p:cNvPicPr>
          <p:nvPr/>
        </p:nvPicPr>
        <p:blipFill rotWithShape="1">
          <a:blip r:embed="rId3"/>
          <a:srcRect l="22377" t="50000" r="22241"/>
          <a:stretch/>
        </p:blipFill>
        <p:spPr>
          <a:xfrm>
            <a:off x="541742" y="785284"/>
            <a:ext cx="5936343" cy="1644650"/>
          </a:xfrm>
          <a:prstGeom prst="rect">
            <a:avLst/>
          </a:prstGeom>
        </p:spPr>
      </p:pic>
      <p:pic>
        <p:nvPicPr>
          <p:cNvPr id="3" name="Picture 2">
            <a:extLst>
              <a:ext uri="{FF2B5EF4-FFF2-40B4-BE49-F238E27FC236}">
                <a16:creationId xmlns:a16="http://schemas.microsoft.com/office/drawing/2014/main" id="{5D14424D-F8BF-914E-857C-F181A62BA169}"/>
              </a:ext>
            </a:extLst>
          </p:cNvPr>
          <p:cNvPicPr>
            <a:picLocks noChangeAspect="1"/>
          </p:cNvPicPr>
          <p:nvPr/>
        </p:nvPicPr>
        <p:blipFill>
          <a:blip r:embed="rId4"/>
          <a:stretch>
            <a:fillRect/>
          </a:stretch>
        </p:blipFill>
        <p:spPr>
          <a:xfrm>
            <a:off x="736600" y="2729915"/>
            <a:ext cx="7810500" cy="3505200"/>
          </a:xfrm>
          <a:prstGeom prst="rect">
            <a:avLst/>
          </a:prstGeom>
        </p:spPr>
      </p:pic>
      <p:pic>
        <p:nvPicPr>
          <p:cNvPr id="6" name="Picture 5">
            <a:extLst>
              <a:ext uri="{FF2B5EF4-FFF2-40B4-BE49-F238E27FC236}">
                <a16:creationId xmlns:a16="http://schemas.microsoft.com/office/drawing/2014/main" id="{B99C5E9F-D7A0-8E4A-B756-AD28C6B9EED1}"/>
              </a:ext>
            </a:extLst>
          </p:cNvPr>
          <p:cNvPicPr>
            <a:picLocks noChangeAspect="1"/>
          </p:cNvPicPr>
          <p:nvPr/>
        </p:nvPicPr>
        <p:blipFill>
          <a:blip r:embed="rId5"/>
          <a:stretch>
            <a:fillRect/>
          </a:stretch>
        </p:blipFill>
        <p:spPr>
          <a:xfrm>
            <a:off x="3640364" y="7115666"/>
            <a:ext cx="10718800" cy="2616200"/>
          </a:xfrm>
          <a:prstGeom prst="rect">
            <a:avLst/>
          </a:prstGeom>
        </p:spPr>
      </p:pic>
      <p:pic>
        <p:nvPicPr>
          <p:cNvPr id="8" name="Picture 7">
            <a:extLst>
              <a:ext uri="{FF2B5EF4-FFF2-40B4-BE49-F238E27FC236}">
                <a16:creationId xmlns:a16="http://schemas.microsoft.com/office/drawing/2014/main" id="{45B60122-D244-684D-9E3D-9597A854E3E7}"/>
              </a:ext>
            </a:extLst>
          </p:cNvPr>
          <p:cNvPicPr>
            <a:picLocks noChangeAspect="1"/>
          </p:cNvPicPr>
          <p:nvPr/>
        </p:nvPicPr>
        <p:blipFill>
          <a:blip r:embed="rId6"/>
          <a:stretch>
            <a:fillRect/>
          </a:stretch>
        </p:blipFill>
        <p:spPr>
          <a:xfrm>
            <a:off x="4032770" y="-1693546"/>
            <a:ext cx="10629900" cy="1485900"/>
          </a:xfrm>
          <a:prstGeom prst="rect">
            <a:avLst/>
          </a:prstGeom>
        </p:spPr>
      </p:pic>
      <p:sp>
        <p:nvSpPr>
          <p:cNvPr id="10" name="Slide Number Placeholder 9">
            <a:extLst>
              <a:ext uri="{FF2B5EF4-FFF2-40B4-BE49-F238E27FC236}">
                <a16:creationId xmlns:a16="http://schemas.microsoft.com/office/drawing/2014/main" id="{2062D6C6-93E0-EE49-82FE-D880DB7DBC44}"/>
              </a:ext>
            </a:extLst>
          </p:cNvPr>
          <p:cNvSpPr>
            <a:spLocks noGrp="1"/>
          </p:cNvSpPr>
          <p:nvPr>
            <p:ph type="sldNum" sz="quarter" idx="12"/>
          </p:nvPr>
        </p:nvSpPr>
        <p:spPr/>
        <p:txBody>
          <a:bodyPr/>
          <a:lstStyle/>
          <a:p>
            <a:fld id="{9BC51837-F73B-B545-9612-D6E925B443BC}" type="slidenum">
              <a:rPr lang="en-US" smtClean="0"/>
              <a:t>63</a:t>
            </a:fld>
            <a:endParaRPr lang="en-US"/>
          </a:p>
        </p:txBody>
      </p:sp>
    </p:spTree>
    <p:extLst>
      <p:ext uri="{BB962C8B-B14F-4D97-AF65-F5344CB8AC3E}">
        <p14:creationId xmlns:p14="http://schemas.microsoft.com/office/powerpoint/2010/main" val="774154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3" name="Picture 2">
            <a:extLst>
              <a:ext uri="{FF2B5EF4-FFF2-40B4-BE49-F238E27FC236}">
                <a16:creationId xmlns:a16="http://schemas.microsoft.com/office/drawing/2014/main" id="{5D14424D-F8BF-914E-857C-F181A62BA169}"/>
              </a:ext>
            </a:extLst>
          </p:cNvPr>
          <p:cNvPicPr>
            <a:picLocks noChangeAspect="1"/>
          </p:cNvPicPr>
          <p:nvPr/>
        </p:nvPicPr>
        <p:blipFill>
          <a:blip r:embed="rId3"/>
          <a:stretch>
            <a:fillRect/>
          </a:stretch>
        </p:blipFill>
        <p:spPr>
          <a:xfrm>
            <a:off x="4617795" y="0"/>
            <a:ext cx="7448633" cy="3342801"/>
          </a:xfrm>
          <a:prstGeom prst="rect">
            <a:avLst/>
          </a:prstGeom>
        </p:spPr>
      </p:pic>
      <p:pic>
        <p:nvPicPr>
          <p:cNvPr id="6" name="Picture 5">
            <a:extLst>
              <a:ext uri="{FF2B5EF4-FFF2-40B4-BE49-F238E27FC236}">
                <a16:creationId xmlns:a16="http://schemas.microsoft.com/office/drawing/2014/main" id="{B99C5E9F-D7A0-8E4A-B756-AD28C6B9EED1}"/>
              </a:ext>
            </a:extLst>
          </p:cNvPr>
          <p:cNvPicPr>
            <a:picLocks noChangeAspect="1"/>
          </p:cNvPicPr>
          <p:nvPr/>
        </p:nvPicPr>
        <p:blipFill>
          <a:blip r:embed="rId4"/>
          <a:stretch>
            <a:fillRect/>
          </a:stretch>
        </p:blipFill>
        <p:spPr>
          <a:xfrm>
            <a:off x="625224" y="4076565"/>
            <a:ext cx="10718800" cy="2616200"/>
          </a:xfrm>
          <a:prstGeom prst="rect">
            <a:avLst/>
          </a:prstGeom>
        </p:spPr>
      </p:pic>
      <p:pic>
        <p:nvPicPr>
          <p:cNvPr id="8" name="Picture 7">
            <a:extLst>
              <a:ext uri="{FF2B5EF4-FFF2-40B4-BE49-F238E27FC236}">
                <a16:creationId xmlns:a16="http://schemas.microsoft.com/office/drawing/2014/main" id="{45B60122-D244-684D-9E3D-9597A854E3E7}"/>
              </a:ext>
            </a:extLst>
          </p:cNvPr>
          <p:cNvPicPr>
            <a:picLocks noChangeAspect="1"/>
          </p:cNvPicPr>
          <p:nvPr/>
        </p:nvPicPr>
        <p:blipFill>
          <a:blip r:embed="rId5"/>
          <a:stretch>
            <a:fillRect/>
          </a:stretch>
        </p:blipFill>
        <p:spPr>
          <a:xfrm>
            <a:off x="4032770" y="-1693546"/>
            <a:ext cx="10629900" cy="1485900"/>
          </a:xfrm>
          <a:prstGeom prst="rect">
            <a:avLst/>
          </a:prstGeom>
        </p:spPr>
      </p:pic>
      <p:pic>
        <p:nvPicPr>
          <p:cNvPr id="9" name="Picture 8">
            <a:extLst>
              <a:ext uri="{FF2B5EF4-FFF2-40B4-BE49-F238E27FC236}">
                <a16:creationId xmlns:a16="http://schemas.microsoft.com/office/drawing/2014/main" id="{E0AC6630-DFF5-0D48-96B5-5F4A4452F6E4}"/>
              </a:ext>
            </a:extLst>
          </p:cNvPr>
          <p:cNvPicPr>
            <a:picLocks noChangeAspect="1"/>
          </p:cNvPicPr>
          <p:nvPr/>
        </p:nvPicPr>
        <p:blipFill rotWithShape="1">
          <a:blip r:embed="rId6"/>
          <a:srcRect l="22377" t="50000" r="22241"/>
          <a:stretch/>
        </p:blipFill>
        <p:spPr>
          <a:xfrm>
            <a:off x="0" y="733764"/>
            <a:ext cx="5936343" cy="1644650"/>
          </a:xfrm>
          <a:prstGeom prst="rect">
            <a:avLst/>
          </a:prstGeom>
        </p:spPr>
      </p:pic>
      <p:sp>
        <p:nvSpPr>
          <p:cNvPr id="2" name="Slide Number Placeholder 1">
            <a:extLst>
              <a:ext uri="{FF2B5EF4-FFF2-40B4-BE49-F238E27FC236}">
                <a16:creationId xmlns:a16="http://schemas.microsoft.com/office/drawing/2014/main" id="{F67007B3-BCD8-234D-B756-F72009658884}"/>
              </a:ext>
            </a:extLst>
          </p:cNvPr>
          <p:cNvSpPr>
            <a:spLocks noGrp="1"/>
          </p:cNvSpPr>
          <p:nvPr>
            <p:ph type="sldNum" sz="quarter" idx="12"/>
          </p:nvPr>
        </p:nvSpPr>
        <p:spPr/>
        <p:txBody>
          <a:bodyPr/>
          <a:lstStyle/>
          <a:p>
            <a:fld id="{9BC51837-F73B-B545-9612-D6E925B443BC}" type="slidenum">
              <a:rPr lang="en-US" smtClean="0"/>
              <a:t>64</a:t>
            </a:fld>
            <a:endParaRPr lang="en-US"/>
          </a:p>
        </p:txBody>
      </p:sp>
    </p:spTree>
    <p:extLst>
      <p:ext uri="{BB962C8B-B14F-4D97-AF65-F5344CB8AC3E}">
        <p14:creationId xmlns:p14="http://schemas.microsoft.com/office/powerpoint/2010/main" val="364607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pic>
        <p:nvPicPr>
          <p:cNvPr id="6" name="Picture 5">
            <a:extLst>
              <a:ext uri="{FF2B5EF4-FFF2-40B4-BE49-F238E27FC236}">
                <a16:creationId xmlns:a16="http://schemas.microsoft.com/office/drawing/2014/main" id="{B99C5E9F-D7A0-8E4A-B756-AD28C6B9EED1}"/>
              </a:ext>
            </a:extLst>
          </p:cNvPr>
          <p:cNvPicPr>
            <a:picLocks noChangeAspect="1"/>
          </p:cNvPicPr>
          <p:nvPr/>
        </p:nvPicPr>
        <p:blipFill>
          <a:blip r:embed="rId3"/>
          <a:stretch>
            <a:fillRect/>
          </a:stretch>
        </p:blipFill>
        <p:spPr>
          <a:xfrm>
            <a:off x="262367" y="1111598"/>
            <a:ext cx="10718800" cy="2616200"/>
          </a:xfrm>
          <a:prstGeom prst="rect">
            <a:avLst/>
          </a:prstGeom>
        </p:spPr>
      </p:pic>
      <p:pic>
        <p:nvPicPr>
          <p:cNvPr id="8" name="Picture 7">
            <a:extLst>
              <a:ext uri="{FF2B5EF4-FFF2-40B4-BE49-F238E27FC236}">
                <a16:creationId xmlns:a16="http://schemas.microsoft.com/office/drawing/2014/main" id="{45B60122-D244-684D-9E3D-9597A854E3E7}"/>
              </a:ext>
            </a:extLst>
          </p:cNvPr>
          <p:cNvPicPr>
            <a:picLocks noChangeAspect="1"/>
          </p:cNvPicPr>
          <p:nvPr/>
        </p:nvPicPr>
        <p:blipFill>
          <a:blip r:embed="rId4"/>
          <a:stretch>
            <a:fillRect/>
          </a:stretch>
        </p:blipFill>
        <p:spPr>
          <a:xfrm>
            <a:off x="650942" y="4054112"/>
            <a:ext cx="10629900" cy="1485900"/>
          </a:xfrm>
          <a:prstGeom prst="rect">
            <a:avLst/>
          </a:prstGeom>
        </p:spPr>
      </p:pic>
      <p:sp>
        <p:nvSpPr>
          <p:cNvPr id="2" name="Slide Number Placeholder 1">
            <a:extLst>
              <a:ext uri="{FF2B5EF4-FFF2-40B4-BE49-F238E27FC236}">
                <a16:creationId xmlns:a16="http://schemas.microsoft.com/office/drawing/2014/main" id="{E36BA412-784B-3E48-919F-60EF1D4C07F9}"/>
              </a:ext>
            </a:extLst>
          </p:cNvPr>
          <p:cNvSpPr>
            <a:spLocks noGrp="1"/>
          </p:cNvSpPr>
          <p:nvPr>
            <p:ph type="sldNum" sz="quarter" idx="12"/>
          </p:nvPr>
        </p:nvSpPr>
        <p:spPr/>
        <p:txBody>
          <a:bodyPr/>
          <a:lstStyle/>
          <a:p>
            <a:fld id="{9BC51837-F73B-B545-9612-D6E925B443BC}" type="slidenum">
              <a:rPr lang="en-US" smtClean="0"/>
              <a:t>65</a:t>
            </a:fld>
            <a:endParaRPr lang="en-US"/>
          </a:p>
        </p:txBody>
      </p:sp>
    </p:spTree>
    <p:extLst>
      <p:ext uri="{BB962C8B-B14F-4D97-AF65-F5344CB8AC3E}">
        <p14:creationId xmlns:p14="http://schemas.microsoft.com/office/powerpoint/2010/main" val="8546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541742" y="415952"/>
            <a:ext cx="2105256" cy="369332"/>
          </a:xfrm>
          <a:prstGeom prst="rect">
            <a:avLst/>
          </a:prstGeom>
          <a:noFill/>
        </p:spPr>
        <p:txBody>
          <a:bodyPr wrap="none" rtlCol="0">
            <a:spAutoFit/>
          </a:bodyPr>
          <a:lstStyle/>
          <a:p>
            <a:r>
              <a:rPr lang="en-US" dirty="0">
                <a:latin typeface="Chalkboard" panose="03050602040202020205" pitchFamily="66" charset="77"/>
              </a:rPr>
              <a:t>Convolution Kernel</a:t>
            </a:r>
          </a:p>
        </p:txBody>
      </p:sp>
      <p:sp>
        <p:nvSpPr>
          <p:cNvPr id="2" name="Rectangle 1">
            <a:extLst>
              <a:ext uri="{FF2B5EF4-FFF2-40B4-BE49-F238E27FC236}">
                <a16:creationId xmlns:a16="http://schemas.microsoft.com/office/drawing/2014/main" id="{AE99BBD2-F01F-B242-A0BA-B6B3614A713E}"/>
              </a:ext>
            </a:extLst>
          </p:cNvPr>
          <p:cNvSpPr/>
          <p:nvPr/>
        </p:nvSpPr>
        <p:spPr>
          <a:xfrm>
            <a:off x="488585" y="923603"/>
            <a:ext cx="11214829" cy="3416320"/>
          </a:xfrm>
          <a:prstGeom prst="rect">
            <a:avLst/>
          </a:prstGeom>
        </p:spPr>
        <p:txBody>
          <a:bodyPr wrap="square">
            <a:spAutoFit/>
          </a:bodyPr>
          <a:lstStyle/>
          <a:p>
            <a:r>
              <a:rPr lang="en-US" dirty="0">
                <a:latin typeface="Chalkboard" panose="03050602040202020205" pitchFamily="66" charset="77"/>
              </a:rPr>
              <a:t>The following papers all mention spectral graph convolution operation with their own designed kernels:</a:t>
            </a:r>
          </a:p>
          <a:p>
            <a:endParaRPr lang="en-US" dirty="0">
              <a:latin typeface="Chalkboard" panose="03050602040202020205" pitchFamily="66" charset="77"/>
            </a:endParaRPr>
          </a:p>
          <a:p>
            <a:pPr marL="342900" indent="-342900">
              <a:buFont typeface="+mj-lt"/>
              <a:buAutoNum type="arabicPeriod"/>
            </a:pPr>
            <a:r>
              <a:rPr lang="en-US" dirty="0">
                <a:latin typeface="Chalkboard" panose="03050602040202020205" pitchFamily="66" charset="77"/>
              </a:rPr>
              <a:t>M. </a:t>
            </a:r>
            <a:r>
              <a:rPr lang="en-US" dirty="0" err="1">
                <a:latin typeface="Chalkboard" panose="03050602040202020205" pitchFamily="66" charset="77"/>
              </a:rPr>
              <a:t>Henaﬀ</a:t>
            </a:r>
            <a:r>
              <a:rPr lang="en-US" dirty="0">
                <a:latin typeface="Chalkboard" panose="03050602040202020205" pitchFamily="66" charset="77"/>
              </a:rPr>
              <a:t>, J. Bruna, and Y. </a:t>
            </a:r>
            <a:r>
              <a:rPr lang="en-US" dirty="0" err="1">
                <a:latin typeface="Chalkboard" panose="03050602040202020205" pitchFamily="66" charset="77"/>
              </a:rPr>
              <a:t>Lecun</a:t>
            </a:r>
            <a:r>
              <a:rPr lang="en-US" dirty="0">
                <a:latin typeface="Chalkboard" panose="03050602040202020205" pitchFamily="66" charset="77"/>
              </a:rPr>
              <a:t>, “Deep convolutional networks on graph-structured data.” </a:t>
            </a:r>
            <a:r>
              <a:rPr lang="en-US" dirty="0" err="1">
                <a:latin typeface="Chalkboard" panose="03050602040202020205" pitchFamily="66" charset="77"/>
              </a:rPr>
              <a:t>arXiv</a:t>
            </a:r>
            <a:r>
              <a:rPr lang="en-US" dirty="0">
                <a:latin typeface="Chalkboard" panose="03050602040202020205" pitchFamily="66" charset="77"/>
              </a:rPr>
              <a:t>:</a:t>
            </a:r>
            <a:r>
              <a:rPr lang="zh-CN" altLang="en-US" dirty="0">
                <a:latin typeface="Chalkboard" panose="03050602040202020205" pitchFamily="66" charset="77"/>
              </a:rPr>
              <a:t> </a:t>
            </a:r>
            <a:r>
              <a:rPr lang="en-US" dirty="0">
                <a:latin typeface="Chalkboard" panose="03050602040202020205" pitchFamily="66" charset="77"/>
              </a:rPr>
              <a:t>Learning, 2015.</a:t>
            </a:r>
          </a:p>
          <a:p>
            <a:pPr marL="342900" indent="-342900">
              <a:buFont typeface="+mj-lt"/>
              <a:buAutoNum type="arabicPeriod"/>
            </a:pPr>
            <a:r>
              <a:rPr lang="en-US" dirty="0">
                <a:latin typeface="Chalkboard" panose="03050602040202020205" pitchFamily="66" charset="77"/>
              </a:rPr>
              <a:t>D. K. Hammond, P. </a:t>
            </a:r>
            <a:r>
              <a:rPr lang="en-US" dirty="0" err="1">
                <a:latin typeface="Chalkboard" panose="03050602040202020205" pitchFamily="66" charset="77"/>
              </a:rPr>
              <a:t>Vandergheynst</a:t>
            </a:r>
            <a:r>
              <a:rPr lang="en-US" dirty="0">
                <a:latin typeface="Chalkboard" panose="03050602040202020205" pitchFamily="66" charset="77"/>
              </a:rPr>
              <a:t>, and R. </a:t>
            </a:r>
            <a:r>
              <a:rPr lang="en-US" dirty="0" err="1">
                <a:latin typeface="Chalkboard" panose="03050602040202020205" pitchFamily="66" charset="77"/>
              </a:rPr>
              <a:t>Gribonval</a:t>
            </a:r>
            <a:r>
              <a:rPr lang="en-US" dirty="0">
                <a:latin typeface="Chalkboard" panose="03050602040202020205" pitchFamily="66" charset="77"/>
              </a:rPr>
              <a:t>, “Wavelets on graphs via spectral graph theory,” Applied and Computational Harmonic Analysis, vol. 30, no. 2, pp. 129–150, 2011.</a:t>
            </a:r>
          </a:p>
          <a:p>
            <a:pPr marL="342900" indent="-342900">
              <a:buFont typeface="+mj-lt"/>
              <a:buAutoNum type="arabicPeriod"/>
            </a:pPr>
            <a:r>
              <a:rPr lang="en-US" dirty="0">
                <a:latin typeface="Chalkboard" panose="03050602040202020205" pitchFamily="66" charset="77"/>
              </a:rPr>
              <a:t>M. </a:t>
            </a:r>
            <a:r>
              <a:rPr lang="en-US" dirty="0" err="1">
                <a:latin typeface="Chalkboard" panose="03050602040202020205" pitchFamily="66" charset="77"/>
              </a:rPr>
              <a:t>Deﬀerrard</a:t>
            </a:r>
            <a:r>
              <a:rPr lang="en-US" dirty="0">
                <a:latin typeface="Chalkboard" panose="03050602040202020205" pitchFamily="66" charset="77"/>
              </a:rPr>
              <a:t>, X. Bresson, and P. </a:t>
            </a:r>
            <a:r>
              <a:rPr lang="en-US" dirty="0" err="1">
                <a:latin typeface="Chalkboard" panose="03050602040202020205" pitchFamily="66" charset="77"/>
              </a:rPr>
              <a:t>Vandergheynst</a:t>
            </a:r>
            <a:r>
              <a:rPr lang="en-US" dirty="0">
                <a:latin typeface="Chalkboard" panose="03050602040202020205" pitchFamily="66" charset="77"/>
              </a:rPr>
              <a:t>, “Convolutional neural networks on graphs with fast localized spectral ﬁltering,” NIPS 2016, pp. 3844–3852, 2016.</a:t>
            </a:r>
          </a:p>
          <a:p>
            <a:pPr marL="342900" indent="-342900">
              <a:buFont typeface="+mj-lt"/>
              <a:buAutoNum type="arabicPeriod"/>
            </a:pPr>
            <a:r>
              <a:rPr lang="en-US" dirty="0">
                <a:latin typeface="Chalkboard" panose="03050602040202020205" pitchFamily="66" charset="77"/>
              </a:rPr>
              <a:t>T. N. </a:t>
            </a:r>
            <a:r>
              <a:rPr lang="en-US" dirty="0" err="1">
                <a:latin typeface="Chalkboard" panose="03050602040202020205" pitchFamily="66" charset="77"/>
              </a:rPr>
              <a:t>Kipf</a:t>
            </a:r>
            <a:r>
              <a:rPr lang="en-US" dirty="0">
                <a:latin typeface="Chalkboard" panose="03050602040202020205" pitchFamily="66" charset="77"/>
              </a:rPr>
              <a:t> and M. Welling, “Semi-supervised classiﬁcation with graph convolutional networks,” ICLR 2017, 2017.</a:t>
            </a:r>
          </a:p>
          <a:p>
            <a:pPr marL="342900" indent="-342900">
              <a:buFont typeface="+mj-lt"/>
              <a:buAutoNum type="arabicPeriod"/>
            </a:pPr>
            <a:r>
              <a:rPr lang="en-US" dirty="0">
                <a:latin typeface="Chalkboard" panose="03050602040202020205" pitchFamily="66" charset="77"/>
              </a:rPr>
              <a:t>Y. C. Ng, N. Colombo, and R. Silva, “Bayesian semi-supervised learning with graph gaussian processes,” in </a:t>
            </a:r>
            <a:r>
              <a:rPr lang="en-US" dirty="0" err="1">
                <a:latin typeface="Chalkboard" panose="03050602040202020205" pitchFamily="66" charset="77"/>
              </a:rPr>
              <a:t>NeurIPS</a:t>
            </a:r>
            <a:r>
              <a:rPr lang="en-US" dirty="0">
                <a:latin typeface="Chalkboard" panose="03050602040202020205" pitchFamily="66" charset="77"/>
              </a:rPr>
              <a:t> 2018, 2018, pp. 1690–1701.</a:t>
            </a:r>
          </a:p>
        </p:txBody>
      </p:sp>
      <p:pic>
        <p:nvPicPr>
          <p:cNvPr id="4" name="Picture 3">
            <a:extLst>
              <a:ext uri="{FF2B5EF4-FFF2-40B4-BE49-F238E27FC236}">
                <a16:creationId xmlns:a16="http://schemas.microsoft.com/office/drawing/2014/main" id="{851965CA-AA3A-3F4E-8990-DE6CF3F843F4}"/>
              </a:ext>
            </a:extLst>
          </p:cNvPr>
          <p:cNvPicPr>
            <a:picLocks noChangeAspect="1"/>
          </p:cNvPicPr>
          <p:nvPr/>
        </p:nvPicPr>
        <p:blipFill>
          <a:blip r:embed="rId3"/>
          <a:stretch>
            <a:fillRect/>
          </a:stretch>
        </p:blipFill>
        <p:spPr>
          <a:xfrm>
            <a:off x="749299" y="4522692"/>
            <a:ext cx="10693400" cy="2044700"/>
          </a:xfrm>
          <a:prstGeom prst="rect">
            <a:avLst/>
          </a:prstGeom>
        </p:spPr>
      </p:pic>
      <p:sp>
        <p:nvSpPr>
          <p:cNvPr id="5" name="Slide Number Placeholder 4">
            <a:extLst>
              <a:ext uri="{FF2B5EF4-FFF2-40B4-BE49-F238E27FC236}">
                <a16:creationId xmlns:a16="http://schemas.microsoft.com/office/drawing/2014/main" id="{8F552828-46D7-5E48-ABB8-63038BAB89E5}"/>
              </a:ext>
            </a:extLst>
          </p:cNvPr>
          <p:cNvSpPr>
            <a:spLocks noGrp="1"/>
          </p:cNvSpPr>
          <p:nvPr>
            <p:ph type="sldNum" sz="quarter" idx="12"/>
          </p:nvPr>
        </p:nvSpPr>
        <p:spPr/>
        <p:txBody>
          <a:bodyPr/>
          <a:lstStyle/>
          <a:p>
            <a:fld id="{9BC51837-F73B-B545-9612-D6E925B443BC}" type="slidenum">
              <a:rPr lang="en-US" smtClean="0"/>
              <a:t>66</a:t>
            </a:fld>
            <a:endParaRPr lang="en-US"/>
          </a:p>
        </p:txBody>
      </p:sp>
    </p:spTree>
    <p:extLst>
      <p:ext uri="{BB962C8B-B14F-4D97-AF65-F5344CB8AC3E}">
        <p14:creationId xmlns:p14="http://schemas.microsoft.com/office/powerpoint/2010/main" val="403332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4AF1D804-B281-1B43-816E-1D6B4976AEBE}"/>
              </a:ext>
            </a:extLst>
          </p:cNvPr>
          <p:cNvSpPr txBox="1"/>
          <p:nvPr/>
        </p:nvSpPr>
        <p:spPr>
          <a:xfrm>
            <a:off x="339450" y="228927"/>
            <a:ext cx="1891223" cy="369332"/>
          </a:xfrm>
          <a:prstGeom prst="rect">
            <a:avLst/>
          </a:prstGeom>
          <a:noFill/>
        </p:spPr>
        <p:txBody>
          <a:bodyPr wrap="none" rtlCol="0">
            <a:spAutoFit/>
          </a:bodyPr>
          <a:lstStyle/>
          <a:p>
            <a:r>
              <a:rPr lang="en-US" dirty="0">
                <a:latin typeface="Chalkboard" panose="03050602040202020205" pitchFamily="66" charset="77"/>
              </a:rPr>
              <a:t>Further Reading</a:t>
            </a:r>
          </a:p>
        </p:txBody>
      </p:sp>
      <p:pic>
        <p:nvPicPr>
          <p:cNvPr id="5" name="Picture 4">
            <a:extLst>
              <a:ext uri="{FF2B5EF4-FFF2-40B4-BE49-F238E27FC236}">
                <a16:creationId xmlns:a16="http://schemas.microsoft.com/office/drawing/2014/main" id="{AE9E7725-3A92-ED45-A26E-14B35ED3A9EB}"/>
              </a:ext>
            </a:extLst>
          </p:cNvPr>
          <p:cNvPicPr>
            <a:picLocks noChangeAspect="1"/>
          </p:cNvPicPr>
          <p:nvPr/>
        </p:nvPicPr>
        <p:blipFill rotWithShape="1">
          <a:blip r:embed="rId3"/>
          <a:srcRect t="48692"/>
          <a:stretch/>
        </p:blipFill>
        <p:spPr>
          <a:xfrm>
            <a:off x="310696" y="695978"/>
            <a:ext cx="5359400" cy="1251087"/>
          </a:xfrm>
          <a:prstGeom prst="rect">
            <a:avLst/>
          </a:prstGeom>
        </p:spPr>
      </p:pic>
      <p:sp>
        <p:nvSpPr>
          <p:cNvPr id="7" name="Rectangle 6">
            <a:extLst>
              <a:ext uri="{FF2B5EF4-FFF2-40B4-BE49-F238E27FC236}">
                <a16:creationId xmlns:a16="http://schemas.microsoft.com/office/drawing/2014/main" id="{F7450072-6A18-8442-9127-35CC9671CA40}"/>
              </a:ext>
            </a:extLst>
          </p:cNvPr>
          <p:cNvSpPr/>
          <p:nvPr/>
        </p:nvSpPr>
        <p:spPr>
          <a:xfrm>
            <a:off x="209550" y="3758409"/>
            <a:ext cx="5561692" cy="2913618"/>
          </a:xfrm>
          <a:prstGeom prst="rect">
            <a:avLst/>
          </a:prstGeom>
        </p:spPr>
        <p:txBody>
          <a:bodyPr wrap="square">
            <a:spAutoFit/>
          </a:bodyPr>
          <a:lstStyle/>
          <a:p>
            <a:pPr>
              <a:lnSpc>
                <a:spcPts val="1060"/>
              </a:lnSpc>
            </a:pPr>
            <a:r>
              <a:rPr lang="en-US" sz="1200" dirty="0">
                <a:latin typeface="Times New Roman" panose="02020603050405020304" pitchFamily="18" charset="0"/>
                <a:cs typeface="Times New Roman" panose="02020603050405020304" pitchFamily="18" charset="0"/>
              </a:rPr>
              <a:t>Papers</a:t>
            </a: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1. Graph Neural Networks: A Review of Methods and Applications, Zhou, </a:t>
            </a:r>
            <a:r>
              <a:rPr lang="en-US" sz="1200" dirty="0" err="1">
                <a:latin typeface="Times New Roman" panose="02020603050405020304" pitchFamily="18" charset="0"/>
                <a:cs typeface="Times New Roman" panose="02020603050405020304" pitchFamily="18" charset="0"/>
              </a:rPr>
              <a:t>Jie</a:t>
            </a:r>
            <a:r>
              <a:rPr lang="en-US" sz="1200" dirty="0">
                <a:latin typeface="Times New Roman" panose="02020603050405020304" pitchFamily="18" charset="0"/>
                <a:cs typeface="Times New Roman" panose="02020603050405020304" pitchFamily="18" charset="0"/>
              </a:rPr>
              <a:t>.</a:t>
            </a: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2. Discrete signal processing on graphs graph </a:t>
            </a:r>
            <a:r>
              <a:rPr lang="en-US" sz="1200" dirty="0" err="1">
                <a:latin typeface="Times New Roman" panose="02020603050405020304" pitchFamily="18" charset="0"/>
                <a:cs typeface="Times New Roman" panose="02020603050405020304" pitchFamily="18" charset="0"/>
              </a:rPr>
              <a:t>fourier</a:t>
            </a:r>
            <a:r>
              <a:rPr lang="en-US" sz="1200" dirty="0">
                <a:latin typeface="Times New Roman" panose="02020603050405020304" pitchFamily="18" charset="0"/>
                <a:cs typeface="Times New Roman" panose="02020603050405020304" pitchFamily="18" charset="0"/>
              </a:rPr>
              <a:t> transform, </a:t>
            </a:r>
            <a:r>
              <a:rPr lang="en-US" sz="1200" dirty="0" err="1">
                <a:latin typeface="Times New Roman" panose="02020603050405020304" pitchFamily="18" charset="0"/>
                <a:cs typeface="Times New Roman" panose="02020603050405020304" pitchFamily="18" charset="0"/>
              </a:rPr>
              <a:t>Aliaksei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Sandryhaila</a:t>
            </a:r>
            <a:endParaRPr lang="en-US" sz="1200" dirty="0">
              <a:latin typeface="Times New Roman" panose="02020603050405020304" pitchFamily="18" charset="0"/>
              <a:cs typeface="Times New Roman" panose="02020603050405020304" pitchFamily="18" charset="0"/>
            </a:endParaRP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3. A tutorial on spectral clustering, Ulrike von </a:t>
            </a:r>
            <a:r>
              <a:rPr lang="en-US" sz="1200" dirty="0" err="1">
                <a:latin typeface="Times New Roman" panose="02020603050405020304" pitchFamily="18" charset="0"/>
                <a:cs typeface="Times New Roman" panose="02020603050405020304" pitchFamily="18" charset="0"/>
              </a:rPr>
              <a:t>Luxburg</a:t>
            </a:r>
            <a:endParaRPr lang="en-US" sz="1200" dirty="0">
              <a:latin typeface="Times New Roman" panose="02020603050405020304" pitchFamily="18" charset="0"/>
              <a:cs typeface="Times New Roman" panose="02020603050405020304" pitchFamily="18" charset="0"/>
            </a:endParaRP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4. Discrete Signal Processing on Graphs, </a:t>
            </a:r>
            <a:r>
              <a:rPr lang="en-US" sz="1200" dirty="0" err="1">
                <a:latin typeface="Times New Roman" panose="02020603050405020304" pitchFamily="18" charset="0"/>
                <a:cs typeface="Times New Roman" panose="02020603050405020304" pitchFamily="18" charset="0"/>
              </a:rPr>
              <a:t>Aliaksei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Sandryhaila</a:t>
            </a:r>
            <a:endParaRPr lang="en-US" sz="1200" dirty="0">
              <a:latin typeface="Times New Roman" panose="02020603050405020304" pitchFamily="18" charset="0"/>
              <a:cs typeface="Times New Roman" panose="02020603050405020304" pitchFamily="18" charset="0"/>
            </a:endParaRP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5. Deep Convolutional Networks on Graph structured data, Mikael </a:t>
            </a:r>
            <a:r>
              <a:rPr lang="en-US" sz="1200" dirty="0" err="1">
                <a:latin typeface="Times New Roman" panose="02020603050405020304" pitchFamily="18" charset="0"/>
                <a:cs typeface="Times New Roman" panose="02020603050405020304" pitchFamily="18" charset="0"/>
              </a:rPr>
              <a:t>Henaﬀ</a:t>
            </a:r>
            <a:endParaRPr lang="en-US" sz="1200" dirty="0">
              <a:latin typeface="Times New Roman" panose="02020603050405020304" pitchFamily="18" charset="0"/>
              <a:cs typeface="Times New Roman" panose="02020603050405020304" pitchFamily="18" charset="0"/>
            </a:endParaRP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6. Semi-supervised classiﬁcation with graph convolutional networks, Thomas </a:t>
            </a:r>
            <a:r>
              <a:rPr lang="en-US" sz="1200" dirty="0" err="1">
                <a:latin typeface="Times New Roman" panose="02020603050405020304" pitchFamily="18" charset="0"/>
                <a:cs typeface="Times New Roman" panose="02020603050405020304" pitchFamily="18" charset="0"/>
              </a:rPr>
              <a:t>N.Kipf</a:t>
            </a:r>
            <a:endParaRPr lang="en-US" sz="1200" dirty="0">
              <a:latin typeface="Times New Roman" panose="02020603050405020304" pitchFamily="18" charset="0"/>
              <a:cs typeface="Times New Roman" panose="02020603050405020304" pitchFamily="18" charset="0"/>
            </a:endParaRP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7. Spectral convolution networks, Maria Francesca</a:t>
            </a: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8. Deep collective classiﬁcation in heterogeneous information networks, </a:t>
            </a:r>
            <a:r>
              <a:rPr lang="en-US" sz="1200" dirty="0" err="1">
                <a:latin typeface="Times New Roman" panose="02020603050405020304" pitchFamily="18" charset="0"/>
                <a:cs typeface="Times New Roman" panose="02020603050405020304" pitchFamily="18" charset="0"/>
              </a:rPr>
              <a:t>Yizhou</a:t>
            </a:r>
            <a:r>
              <a:rPr lang="en-US" sz="1200" dirty="0">
                <a:latin typeface="Times New Roman" panose="02020603050405020304" pitchFamily="18" charset="0"/>
                <a:cs typeface="Times New Roman" panose="02020603050405020304" pitchFamily="18" charset="0"/>
              </a:rPr>
              <a:t> Zhang</a:t>
            </a:r>
          </a:p>
          <a:p>
            <a:pPr>
              <a:lnSpc>
                <a:spcPts val="1060"/>
              </a:lnSpc>
            </a:pPr>
            <a:endParaRPr lang="en-US" sz="1200" dirty="0">
              <a:latin typeface="Times New Roman" panose="02020603050405020304" pitchFamily="18" charset="0"/>
              <a:cs typeface="Times New Roman" panose="02020603050405020304" pitchFamily="18" charset="0"/>
            </a:endParaRPr>
          </a:p>
          <a:p>
            <a:pPr>
              <a:lnSpc>
                <a:spcPts val="1060"/>
              </a:lnSpc>
            </a:pPr>
            <a:r>
              <a:rPr lang="en-US" sz="1200" dirty="0">
                <a:latin typeface="Times New Roman" panose="02020603050405020304" pitchFamily="18" charset="0"/>
                <a:cs typeface="Times New Roman" panose="02020603050405020304" pitchFamily="18" charset="0"/>
              </a:rPr>
              <a:t>9. Spectral networks and locally connected networks on graphs, Joan Bruna</a:t>
            </a:r>
          </a:p>
          <a:p>
            <a:pPr>
              <a:lnSpc>
                <a:spcPts val="1060"/>
              </a:lnSpc>
            </a:pPr>
            <a:endParaRPr lang="en-US" sz="12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F8C19C2-4BFB-3D4D-ACC7-D7579DDE8A80}"/>
              </a:ext>
            </a:extLst>
          </p:cNvPr>
          <p:cNvSpPr/>
          <p:nvPr/>
        </p:nvSpPr>
        <p:spPr>
          <a:xfrm>
            <a:off x="209550" y="3223193"/>
            <a:ext cx="1216551" cy="369332"/>
          </a:xfrm>
          <a:prstGeom prst="rect">
            <a:avLst/>
          </a:prstGeom>
        </p:spPr>
        <p:txBody>
          <a:bodyPr wrap="none">
            <a:spAutoFit/>
          </a:bodyPr>
          <a:lstStyle/>
          <a:p>
            <a:r>
              <a:rPr lang="en-US" dirty="0"/>
              <a:t>References</a:t>
            </a:r>
          </a:p>
        </p:txBody>
      </p:sp>
      <p:sp>
        <p:nvSpPr>
          <p:cNvPr id="9" name="Rectangle 8">
            <a:extLst>
              <a:ext uri="{FF2B5EF4-FFF2-40B4-BE49-F238E27FC236}">
                <a16:creationId xmlns:a16="http://schemas.microsoft.com/office/drawing/2014/main" id="{59376720-F50D-E242-B8D1-A53064FC94ED}"/>
              </a:ext>
            </a:extLst>
          </p:cNvPr>
          <p:cNvSpPr/>
          <p:nvPr/>
        </p:nvSpPr>
        <p:spPr>
          <a:xfrm>
            <a:off x="6096000" y="695978"/>
            <a:ext cx="6008916" cy="5610638"/>
          </a:xfrm>
          <a:prstGeom prst="rect">
            <a:avLst/>
          </a:prstGeom>
        </p:spPr>
        <p:txBody>
          <a:bodyPr wrap="square">
            <a:spAutoFit/>
          </a:bodyPr>
          <a:lstStyle/>
          <a:p>
            <a:pPr>
              <a:lnSpc>
                <a:spcPts val="960"/>
              </a:lnSpc>
            </a:pPr>
            <a:r>
              <a:rPr lang="en-US" sz="1200" dirty="0">
                <a:latin typeface="Times New Roman" panose="02020603050405020304" pitchFamily="18" charset="0"/>
                <a:cs typeface="Times New Roman" panose="02020603050405020304" pitchFamily="18" charset="0"/>
              </a:rPr>
              <a:t>Lectures</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1. Spectral graph analysis, Aristides </a:t>
            </a:r>
            <a:r>
              <a:rPr lang="en-US" sz="1200" dirty="0" err="1">
                <a:latin typeface="Times New Roman" panose="02020603050405020304" pitchFamily="18" charset="0"/>
                <a:cs typeface="Times New Roman" panose="02020603050405020304" pitchFamily="18" charset="0"/>
              </a:rPr>
              <a:t>Gionis</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2. Graph Signal Processing, Prof. Luis Gustavo </a:t>
            </a:r>
            <a:r>
              <a:rPr lang="en-US" sz="1200" dirty="0" err="1">
                <a:latin typeface="Times New Roman" panose="02020603050405020304" pitchFamily="18" charset="0"/>
                <a:cs typeface="Times New Roman" panose="02020603050405020304" pitchFamily="18" charset="0"/>
              </a:rPr>
              <a:t>Nonato</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3. Spectral Graph Theory, Lecture 5, David P. </a:t>
            </a:r>
            <a:r>
              <a:rPr lang="en-US" sz="1200" dirty="0" err="1">
                <a:latin typeface="Times New Roman" panose="02020603050405020304" pitchFamily="18" charset="0"/>
                <a:cs typeface="Times New Roman" panose="02020603050405020304" pitchFamily="18" charset="0"/>
              </a:rPr>
              <a:t>Willianmson</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4. Lectures on Spectral Graph </a:t>
            </a:r>
            <a:r>
              <a:rPr lang="en-US" sz="1200" dirty="0" err="1">
                <a:latin typeface="Times New Roman" panose="02020603050405020304" pitchFamily="18" charset="0"/>
                <a:cs typeface="Times New Roman" panose="02020603050405020304" pitchFamily="18" charset="0"/>
              </a:rPr>
              <a:t>Theory，Fan</a:t>
            </a:r>
            <a:r>
              <a:rPr lang="en-US" sz="1200" dirty="0">
                <a:latin typeface="Times New Roman" panose="02020603050405020304" pitchFamily="18" charset="0"/>
                <a:cs typeface="Times New Roman" panose="02020603050405020304" pitchFamily="18" charset="0"/>
              </a:rPr>
              <a:t> R. K. Chung</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5. Harmonic Analysis on Graphs and Networks, Pierre </a:t>
            </a:r>
            <a:r>
              <a:rPr lang="en-US" sz="1200" dirty="0" err="1">
                <a:latin typeface="Times New Roman" panose="02020603050405020304" pitchFamily="18" charset="0"/>
                <a:cs typeface="Times New Roman" panose="02020603050405020304" pitchFamily="18" charset="0"/>
              </a:rPr>
              <a:t>Vandergheynst</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6. Spectral Convolution Networks, Maria Francesca, Arthur Hughes, David Gregg</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Websites</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1. https://</a:t>
            </a:r>
            <a:r>
              <a:rPr lang="en-US" sz="1200" dirty="0" err="1">
                <a:latin typeface="Times New Roman" panose="02020603050405020304" pitchFamily="18" charset="0"/>
                <a:cs typeface="Times New Roman" panose="02020603050405020304" pitchFamily="18" charset="0"/>
              </a:rPr>
              <a:t>en.wikipedia.org</a:t>
            </a:r>
            <a:r>
              <a:rPr lang="en-US" sz="1200" dirty="0">
                <a:latin typeface="Times New Roman" panose="02020603050405020304" pitchFamily="18" charset="0"/>
                <a:cs typeface="Times New Roman" panose="02020603050405020304" pitchFamily="18" charset="0"/>
              </a:rPr>
              <a:t>/wiki/</a:t>
            </a:r>
            <a:r>
              <a:rPr lang="en-US" sz="1200" dirty="0" err="1">
                <a:latin typeface="Times New Roman" panose="02020603050405020304" pitchFamily="18" charset="0"/>
                <a:cs typeface="Times New Roman" panose="02020603050405020304" pitchFamily="18" charset="0"/>
              </a:rPr>
              <a:t>Discrete_Fourier_transform</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2. https://</a:t>
            </a:r>
            <a:r>
              <a:rPr lang="en-US" sz="1200" dirty="0" err="1">
                <a:latin typeface="Times New Roman" panose="02020603050405020304" pitchFamily="18" charset="0"/>
                <a:cs typeface="Times New Roman" panose="02020603050405020304" pitchFamily="18" charset="0"/>
              </a:rPr>
              <a:t>www.zhihu.com</a:t>
            </a:r>
            <a:r>
              <a:rPr lang="en-US" sz="1200" dirty="0">
                <a:latin typeface="Times New Roman" panose="02020603050405020304" pitchFamily="18" charset="0"/>
                <a:cs typeface="Times New Roman" panose="02020603050405020304" pitchFamily="18" charset="0"/>
              </a:rPr>
              <a:t>/question/22085329</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3. https://</a:t>
            </a:r>
            <a:r>
              <a:rPr lang="en-US" sz="1200" dirty="0" err="1">
                <a:latin typeface="Times New Roman" panose="02020603050405020304" pitchFamily="18" charset="0"/>
                <a:cs typeface="Times New Roman" panose="02020603050405020304" pitchFamily="18" charset="0"/>
              </a:rPr>
              <a:t>www.cnblogs.com</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pinard</a:t>
            </a:r>
            <a:r>
              <a:rPr lang="en-US" sz="1200" dirty="0">
                <a:latin typeface="Times New Roman" panose="02020603050405020304" pitchFamily="18" charset="0"/>
                <a:cs typeface="Times New Roman" panose="02020603050405020304" pitchFamily="18" charset="0"/>
              </a:rPr>
              <a:t>/p/6221564.html</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4. https://</a:t>
            </a:r>
            <a:r>
              <a:rPr lang="en-US" sz="1200" dirty="0" err="1">
                <a:latin typeface="Times New Roman" panose="02020603050405020304" pitchFamily="18" charset="0"/>
                <a:cs typeface="Times New Roman" panose="02020603050405020304" pitchFamily="18" charset="0"/>
              </a:rPr>
              <a:t>en.wikipedia.org</a:t>
            </a:r>
            <a:r>
              <a:rPr lang="en-US" sz="1200" dirty="0">
                <a:latin typeface="Times New Roman" panose="02020603050405020304" pitchFamily="18" charset="0"/>
                <a:cs typeface="Times New Roman" panose="02020603050405020304" pitchFamily="18" charset="0"/>
              </a:rPr>
              <a:t>/wiki/</a:t>
            </a:r>
            <a:r>
              <a:rPr lang="en-US" sz="1200" dirty="0" err="1">
                <a:latin typeface="Times New Roman" panose="02020603050405020304" pitchFamily="18" charset="0"/>
                <a:cs typeface="Times New Roman" panose="02020603050405020304" pitchFamily="18" charset="0"/>
              </a:rPr>
              <a:t>Laplace_operator</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5. https://</a:t>
            </a:r>
            <a:r>
              <a:rPr lang="en-US" sz="1200" dirty="0" err="1">
                <a:latin typeface="Times New Roman" panose="02020603050405020304" pitchFamily="18" charset="0"/>
                <a:cs typeface="Times New Roman" panose="02020603050405020304" pitchFamily="18" charset="0"/>
              </a:rPr>
              <a:t>en.wikipedia.org</a:t>
            </a:r>
            <a:r>
              <a:rPr lang="en-US" sz="1200" dirty="0">
                <a:latin typeface="Times New Roman" panose="02020603050405020304" pitchFamily="18" charset="0"/>
                <a:cs typeface="Times New Roman" panose="02020603050405020304" pitchFamily="18" charset="0"/>
              </a:rPr>
              <a:t>/wiki/</a:t>
            </a:r>
            <a:r>
              <a:rPr lang="en-US" sz="1200" dirty="0" err="1">
                <a:latin typeface="Times New Roman" panose="02020603050405020304" pitchFamily="18" charset="0"/>
                <a:cs typeface="Times New Roman" panose="02020603050405020304" pitchFamily="18" charset="0"/>
              </a:rPr>
              <a:t>Algebraic_connectivity</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6. https://</a:t>
            </a:r>
            <a:r>
              <a:rPr lang="en-US" sz="1200" dirty="0" err="1">
                <a:latin typeface="Times New Roman" panose="02020603050405020304" pitchFamily="18" charset="0"/>
                <a:cs typeface="Times New Roman" panose="02020603050405020304" pitchFamily="18" charset="0"/>
              </a:rPr>
              <a:t>en.wikipedia.org</a:t>
            </a:r>
            <a:r>
              <a:rPr lang="en-US" sz="1200" dirty="0">
                <a:latin typeface="Times New Roman" panose="02020603050405020304" pitchFamily="18" charset="0"/>
                <a:cs typeface="Times New Roman" panose="02020603050405020304" pitchFamily="18" charset="0"/>
              </a:rPr>
              <a:t>/wiki/</a:t>
            </a:r>
            <a:r>
              <a:rPr lang="en-US" sz="1200" dirty="0" err="1">
                <a:latin typeface="Times New Roman" panose="02020603050405020304" pitchFamily="18" charset="0"/>
                <a:cs typeface="Times New Roman" panose="02020603050405020304" pitchFamily="18" charset="0"/>
              </a:rPr>
              <a:t>Discrete_Laplace_operator</a:t>
            </a:r>
            <a:endParaRPr lang="en-US" sz="1200" dirty="0">
              <a:latin typeface="Times New Roman" panose="02020603050405020304" pitchFamily="18" charset="0"/>
              <a:cs typeface="Times New Roman" panose="02020603050405020304" pitchFamily="18" charset="0"/>
            </a:endParaRP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7. https://</a:t>
            </a:r>
            <a:r>
              <a:rPr lang="en-US" sz="1200" dirty="0" err="1">
                <a:latin typeface="Times New Roman" panose="02020603050405020304" pitchFamily="18" charset="0"/>
                <a:cs typeface="Times New Roman" panose="02020603050405020304" pitchFamily="18" charset="0"/>
              </a:rPr>
              <a:t>blog.csdn.net</a:t>
            </a:r>
            <a:r>
              <a:rPr lang="en-US" sz="1200" dirty="0">
                <a:latin typeface="Times New Roman" panose="02020603050405020304" pitchFamily="18" charset="0"/>
                <a:cs typeface="Times New Roman" panose="02020603050405020304" pitchFamily="18" charset="0"/>
              </a:rPr>
              <a:t>/chensi1995/article/details/77232019</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Books</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1. Pattern Recognition and Machine Learning, </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2. Graph Structured Data Viewed Through a Fourier Lens, Venkatesan </a:t>
            </a:r>
            <a:r>
              <a:rPr lang="en-US" sz="1200" dirty="0" err="1">
                <a:latin typeface="Times New Roman" panose="02020603050405020304" pitchFamily="18" charset="0"/>
                <a:cs typeface="Times New Roman" panose="02020603050405020304" pitchFamily="18" charset="0"/>
              </a:rPr>
              <a:t>Ekambaram</a:t>
            </a:r>
            <a:r>
              <a:rPr lang="en-US" sz="1200" dirty="0">
                <a:latin typeface="Times New Roman" panose="02020603050405020304" pitchFamily="18" charset="0"/>
                <a:cs typeface="Times New Roman" panose="02020603050405020304" pitchFamily="18" charset="0"/>
              </a:rPr>
              <a:t>, Page 13</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Discrete nodal domain theorems. Linear Algebra and its Applications, 336(1):51–60, 2001.</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4. Spectral graph theory, Daniel Spielman</a:t>
            </a:r>
          </a:p>
          <a:p>
            <a:pPr>
              <a:lnSpc>
                <a:spcPts val="960"/>
              </a:lnSpc>
            </a:pPr>
            <a:endParaRPr lang="en-US" sz="1200" dirty="0">
              <a:latin typeface="Times New Roman" panose="02020603050405020304" pitchFamily="18" charset="0"/>
              <a:cs typeface="Times New Roman" panose="02020603050405020304" pitchFamily="18" charset="0"/>
            </a:endParaRPr>
          </a:p>
          <a:p>
            <a:pPr>
              <a:lnSpc>
                <a:spcPts val="960"/>
              </a:lnSpc>
            </a:pPr>
            <a:r>
              <a:rPr lang="en-US" sz="1200" dirty="0">
                <a:latin typeface="Times New Roman" panose="02020603050405020304" pitchFamily="18" charset="0"/>
                <a:cs typeface="Times New Roman" panose="02020603050405020304" pitchFamily="18" charset="0"/>
              </a:rPr>
              <a:t>5. Matrix analysis and applied linear </a:t>
            </a:r>
            <a:r>
              <a:rPr lang="en-US" sz="1200" dirty="0" err="1">
                <a:latin typeface="Times New Roman" panose="02020603050405020304" pitchFamily="18" charset="0"/>
                <a:cs typeface="Times New Roman" panose="02020603050405020304" pitchFamily="18" charset="0"/>
              </a:rPr>
              <a:t>algebra,Carl</a:t>
            </a:r>
            <a:r>
              <a:rPr lang="en-US" sz="1200" dirty="0">
                <a:latin typeface="Times New Roman" panose="02020603050405020304" pitchFamily="18" charset="0"/>
                <a:cs typeface="Times New Roman" panose="02020603050405020304" pitchFamily="18" charset="0"/>
              </a:rPr>
              <a:t> D Meyer</a:t>
            </a:r>
          </a:p>
          <a:p>
            <a:pPr>
              <a:lnSpc>
                <a:spcPts val="960"/>
              </a:lnSpc>
            </a:pPr>
            <a:endParaRPr lang="en-US" sz="12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9DD51240-1164-E845-8019-F706B7FEEC29}"/>
              </a:ext>
            </a:extLst>
          </p:cNvPr>
          <p:cNvSpPr>
            <a:spLocks noGrp="1"/>
          </p:cNvSpPr>
          <p:nvPr>
            <p:ph type="sldNum" sz="quarter" idx="12"/>
          </p:nvPr>
        </p:nvSpPr>
        <p:spPr/>
        <p:txBody>
          <a:bodyPr/>
          <a:lstStyle/>
          <a:p>
            <a:fld id="{9BC51837-F73B-B545-9612-D6E925B443BC}" type="slidenum">
              <a:rPr lang="en-US" smtClean="0"/>
              <a:t>67</a:t>
            </a:fld>
            <a:endParaRPr lang="en-US"/>
          </a:p>
        </p:txBody>
      </p:sp>
    </p:spTree>
    <p:extLst>
      <p:ext uri="{BB962C8B-B14F-4D97-AF65-F5344CB8AC3E}">
        <p14:creationId xmlns:p14="http://schemas.microsoft.com/office/powerpoint/2010/main" val="143915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157C76-4F09-6945-9441-148F1093D5B1}"/>
              </a:ext>
            </a:extLst>
          </p:cNvPr>
          <p:cNvSpPr>
            <a:spLocks noGrp="1"/>
          </p:cNvSpPr>
          <p:nvPr>
            <p:ph type="body" sz="quarter" idx="11"/>
          </p:nvPr>
        </p:nvSpPr>
        <p:spPr>
          <a:xfrm>
            <a:off x="0" y="96716"/>
            <a:ext cx="4677879" cy="914400"/>
          </a:xfrm>
        </p:spPr>
        <p:txBody>
          <a:bodyPr>
            <a:normAutofit/>
          </a:bodyPr>
          <a:lstStyle/>
          <a:p>
            <a:r>
              <a:rPr lang="en-US" dirty="0">
                <a:solidFill>
                  <a:schemeClr val="tx1"/>
                </a:solidFill>
                <a:latin typeface="Chalkboard" panose="03050602040202020205" pitchFamily="66" charset="77"/>
                <a:ea typeface="Microsoft YaHei" panose="020B0503020204020204" pitchFamily="34" charset="-122"/>
              </a:rPr>
              <a:t>See you next week</a:t>
            </a:r>
            <a:r>
              <a:rPr lang="en-US" dirty="0">
                <a:solidFill>
                  <a:schemeClr val="tx1"/>
                </a:solidFill>
                <a:latin typeface="Chalkboard" panose="03050602040202020205" pitchFamily="66" charset="77"/>
                <a:ea typeface="Microsoft YaHei" panose="020B0503020204020204" pitchFamily="34" charset="-122"/>
                <a:sym typeface="Wingdings" pitchFamily="2" charset="2"/>
              </a:rPr>
              <a:t> </a:t>
            </a:r>
            <a:endParaRPr lang="en-US" dirty="0">
              <a:solidFill>
                <a:schemeClr val="tx1"/>
              </a:solidFill>
              <a:latin typeface="Chalkboard" panose="03050602040202020205" pitchFamily="66" charset="77"/>
              <a:ea typeface="Microsoft YaHei" panose="020B0503020204020204"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168F09A9-0FFB-364D-99CC-59041A00E9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33" b="97727" l="9912" r="89978">
                        <a14:foregroundMark x1="45264" y1="46549" x2="39648" y2="53620"/>
                        <a14:foregroundMark x1="39648" y1="53620" x2="36894" y2="61027"/>
                        <a14:foregroundMark x1="36894" y1="61027" x2="33921" y2="60774"/>
                        <a14:foregroundMark x1="63216" y1="54966" x2="60573" y2="89731"/>
                        <a14:foregroundMark x1="60573" y1="89731" x2="58260" y2="93266"/>
                        <a14:foregroundMark x1="37445" y1="85774" x2="36894" y2="97727"/>
                        <a14:foregroundMark x1="70485" y1="74158" x2="70044" y2="87963"/>
                        <a14:foregroundMark x1="72797" y1="76094" x2="72247" y2="78535"/>
                        <a14:foregroundMark x1="73018" y1="76094" x2="73789" y2="75505"/>
                        <a14:backgroundMark x1="63106" y1="18434" x2="49890" y2="17172"/>
                        <a14:backgroundMark x1="49890" y1="17172" x2="38877" y2="18855"/>
                        <a14:backgroundMark x1="27203" y1="38131" x2="22026" y2="48653"/>
                        <a14:backgroundMark x1="21035" y1="59512" x2="20374" y2="66667"/>
                        <a14:backgroundMark x1="20374" y1="66667" x2="20374" y2="66667"/>
                        <a14:backgroundMark x1="75441" y1="51515" x2="75441" y2="51515"/>
                        <a14:backgroundMark x1="69604" y1="48148" x2="69604" y2="48148"/>
                        <a14:backgroundMark x1="67621" y1="47138" x2="70044" y2="47980"/>
                        <a14:backgroundMark x1="45815" y1="41330" x2="39868" y2="40741"/>
                        <a14:backgroundMark x1="47026" y1="42424" x2="45815" y2="42424"/>
                        <a14:backgroundMark x1="38106" y1="44697" x2="36674" y2="44865"/>
                        <a14:backgroundMark x1="48238" y1="24327" x2="50000" y2="23990"/>
                        <a14:backgroundMark x1="64648" y1="27189" x2="65529" y2="28704"/>
                        <a14:backgroundMark x1="65088" y1="29630" x2="65529" y2="32828"/>
                        <a14:backgroundMark x1="61344" y1="25253" x2="63546" y2="26178"/>
                        <a14:backgroundMark x1="44273" y1="34343" x2="44824" y2="37542"/>
                      </a14:backgroundRemoval>
                    </a14:imgEffect>
                  </a14:imgLayer>
                </a14:imgProps>
              </a:ext>
            </a:extLst>
          </a:blip>
          <a:stretch>
            <a:fillRect/>
          </a:stretch>
        </p:blipFill>
        <p:spPr>
          <a:xfrm>
            <a:off x="9613933" y="2590073"/>
            <a:ext cx="3267520" cy="4275126"/>
          </a:xfrm>
          <a:prstGeom prst="rect">
            <a:avLst/>
          </a:prstGeom>
        </p:spPr>
      </p:pic>
      <p:pic>
        <p:nvPicPr>
          <p:cNvPr id="5" name="Picture 4">
            <a:extLst>
              <a:ext uri="{FF2B5EF4-FFF2-40B4-BE49-F238E27FC236}">
                <a16:creationId xmlns:a16="http://schemas.microsoft.com/office/drawing/2014/main" id="{B5F69AEB-CAB6-6945-BC5A-3A618C55868D}"/>
              </a:ext>
            </a:extLst>
          </p:cNvPr>
          <p:cNvPicPr>
            <a:picLocks noChangeAspect="1"/>
          </p:cNvPicPr>
          <p:nvPr/>
        </p:nvPicPr>
        <p:blipFill>
          <a:blip r:embed="rId5"/>
          <a:stretch>
            <a:fillRect/>
          </a:stretch>
        </p:blipFill>
        <p:spPr>
          <a:xfrm>
            <a:off x="6362304" y="1937132"/>
            <a:ext cx="2217559" cy="2217559"/>
          </a:xfrm>
          <a:prstGeom prst="rect">
            <a:avLst/>
          </a:prstGeom>
        </p:spPr>
      </p:pic>
      <p:pic>
        <p:nvPicPr>
          <p:cNvPr id="7" name="Picture 6">
            <a:extLst>
              <a:ext uri="{FF2B5EF4-FFF2-40B4-BE49-F238E27FC236}">
                <a16:creationId xmlns:a16="http://schemas.microsoft.com/office/drawing/2014/main" id="{EA717320-B8FA-5E46-B411-324D45A5BA4E}"/>
              </a:ext>
            </a:extLst>
          </p:cNvPr>
          <p:cNvPicPr>
            <a:picLocks noChangeAspect="1"/>
          </p:cNvPicPr>
          <p:nvPr/>
        </p:nvPicPr>
        <p:blipFill>
          <a:blip r:embed="rId6"/>
          <a:stretch>
            <a:fillRect/>
          </a:stretch>
        </p:blipFill>
        <p:spPr>
          <a:xfrm>
            <a:off x="3080335" y="1892453"/>
            <a:ext cx="2247899" cy="2247899"/>
          </a:xfrm>
          <a:prstGeom prst="rect">
            <a:avLst/>
          </a:prstGeom>
        </p:spPr>
      </p:pic>
      <p:sp>
        <p:nvSpPr>
          <p:cNvPr id="8" name="TextBox 7">
            <a:extLst>
              <a:ext uri="{FF2B5EF4-FFF2-40B4-BE49-F238E27FC236}">
                <a16:creationId xmlns:a16="http://schemas.microsoft.com/office/drawing/2014/main" id="{9468BF8D-A2F3-1248-9512-5FE8C30015A2}"/>
              </a:ext>
            </a:extLst>
          </p:cNvPr>
          <p:cNvSpPr txBox="1"/>
          <p:nvPr/>
        </p:nvSpPr>
        <p:spPr>
          <a:xfrm>
            <a:off x="3592333" y="4436914"/>
            <a:ext cx="5007333" cy="584775"/>
          </a:xfrm>
          <a:prstGeom prst="rect">
            <a:avLst/>
          </a:prstGeom>
          <a:noFill/>
        </p:spPr>
        <p:txBody>
          <a:bodyPr wrap="none" rtlCol="0">
            <a:spAutoFit/>
          </a:bodyPr>
          <a:lstStyle/>
          <a:p>
            <a:r>
              <a:rPr lang="en-US" sz="3200" dirty="0">
                <a:latin typeface="Chalkboard" panose="03050602040202020205" pitchFamily="66" charset="77"/>
              </a:rPr>
              <a:t>May you smile like a child</a:t>
            </a:r>
          </a:p>
        </p:txBody>
      </p:sp>
    </p:spTree>
    <p:extLst>
      <p:ext uri="{BB962C8B-B14F-4D97-AF65-F5344CB8AC3E}">
        <p14:creationId xmlns:p14="http://schemas.microsoft.com/office/powerpoint/2010/main" val="76673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575962"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THREE: REPORT</a:t>
            </a:r>
          </a:p>
        </p:txBody>
      </p:sp>
      <p:pic>
        <p:nvPicPr>
          <p:cNvPr id="14" name="Picture 13">
            <a:extLst>
              <a:ext uri="{FF2B5EF4-FFF2-40B4-BE49-F238E27FC236}">
                <a16:creationId xmlns:a16="http://schemas.microsoft.com/office/drawing/2014/main" id="{1CF76374-F982-E34E-B0F2-FFC63B1F5BBD}"/>
              </a:ext>
            </a:extLst>
          </p:cNvPr>
          <p:cNvPicPr>
            <a:picLocks noChangeAspect="1"/>
          </p:cNvPicPr>
          <p:nvPr/>
        </p:nvPicPr>
        <p:blipFill>
          <a:blip r:embed="rId3"/>
          <a:stretch>
            <a:fillRect/>
          </a:stretch>
        </p:blipFill>
        <p:spPr>
          <a:xfrm>
            <a:off x="1524000" y="1515654"/>
            <a:ext cx="3763926" cy="5342346"/>
          </a:xfrm>
          <a:prstGeom prst="rect">
            <a:avLst/>
          </a:prstGeom>
        </p:spPr>
      </p:pic>
      <p:pic>
        <p:nvPicPr>
          <p:cNvPr id="16" name="Picture 15">
            <a:extLst>
              <a:ext uri="{FF2B5EF4-FFF2-40B4-BE49-F238E27FC236}">
                <a16:creationId xmlns:a16="http://schemas.microsoft.com/office/drawing/2014/main" id="{F713E6D7-6919-6642-8757-56702BECC973}"/>
              </a:ext>
            </a:extLst>
          </p:cNvPr>
          <p:cNvPicPr>
            <a:picLocks noChangeAspect="1"/>
          </p:cNvPicPr>
          <p:nvPr/>
        </p:nvPicPr>
        <p:blipFill>
          <a:blip r:embed="rId4"/>
          <a:stretch>
            <a:fillRect/>
          </a:stretch>
        </p:blipFill>
        <p:spPr>
          <a:xfrm>
            <a:off x="5287926" y="2282278"/>
            <a:ext cx="3224428" cy="4575722"/>
          </a:xfrm>
          <a:prstGeom prst="rect">
            <a:avLst/>
          </a:prstGeom>
        </p:spPr>
      </p:pic>
      <p:sp>
        <p:nvSpPr>
          <p:cNvPr id="19" name="Rectangle 18">
            <a:extLst>
              <a:ext uri="{FF2B5EF4-FFF2-40B4-BE49-F238E27FC236}">
                <a16:creationId xmlns:a16="http://schemas.microsoft.com/office/drawing/2014/main" id="{E8064C56-34A9-1141-91A8-1D6559315493}"/>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Tree>
    <p:extLst>
      <p:ext uri="{BB962C8B-B14F-4D97-AF65-F5344CB8AC3E}">
        <p14:creationId xmlns:p14="http://schemas.microsoft.com/office/powerpoint/2010/main" val="217693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575962"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THREE: REPORT</a:t>
            </a:r>
          </a:p>
        </p:txBody>
      </p:sp>
      <p:pic>
        <p:nvPicPr>
          <p:cNvPr id="4" name="Picture 3">
            <a:extLst>
              <a:ext uri="{FF2B5EF4-FFF2-40B4-BE49-F238E27FC236}">
                <a16:creationId xmlns:a16="http://schemas.microsoft.com/office/drawing/2014/main" id="{9689E2B9-C634-584F-879F-338673732997}"/>
              </a:ext>
            </a:extLst>
          </p:cNvPr>
          <p:cNvPicPr>
            <a:picLocks noChangeAspect="1"/>
          </p:cNvPicPr>
          <p:nvPr/>
        </p:nvPicPr>
        <p:blipFill>
          <a:blip r:embed="rId3"/>
          <a:stretch>
            <a:fillRect/>
          </a:stretch>
        </p:blipFill>
        <p:spPr>
          <a:xfrm>
            <a:off x="1646735" y="1769608"/>
            <a:ext cx="3618031" cy="5068916"/>
          </a:xfrm>
          <a:prstGeom prst="rect">
            <a:avLst/>
          </a:prstGeom>
        </p:spPr>
      </p:pic>
      <p:pic>
        <p:nvPicPr>
          <p:cNvPr id="6" name="Picture 5">
            <a:extLst>
              <a:ext uri="{FF2B5EF4-FFF2-40B4-BE49-F238E27FC236}">
                <a16:creationId xmlns:a16="http://schemas.microsoft.com/office/drawing/2014/main" id="{A83F7CA5-4711-994A-B8DA-0AC8EDA63ECD}"/>
              </a:ext>
            </a:extLst>
          </p:cNvPr>
          <p:cNvPicPr>
            <a:picLocks noChangeAspect="1"/>
          </p:cNvPicPr>
          <p:nvPr/>
        </p:nvPicPr>
        <p:blipFill>
          <a:blip r:embed="rId4"/>
          <a:stretch>
            <a:fillRect/>
          </a:stretch>
        </p:blipFill>
        <p:spPr>
          <a:xfrm>
            <a:off x="5468478" y="1498308"/>
            <a:ext cx="3811243" cy="5378302"/>
          </a:xfrm>
          <a:prstGeom prst="rect">
            <a:avLst/>
          </a:prstGeom>
        </p:spPr>
      </p:pic>
      <p:sp>
        <p:nvSpPr>
          <p:cNvPr id="11" name="Rectangle 10">
            <a:extLst>
              <a:ext uri="{FF2B5EF4-FFF2-40B4-BE49-F238E27FC236}">
                <a16:creationId xmlns:a16="http://schemas.microsoft.com/office/drawing/2014/main" id="{117C3451-060E-9040-A295-A6704CEDCFC7}"/>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Tree>
    <p:extLst>
      <p:ext uri="{BB962C8B-B14F-4D97-AF65-F5344CB8AC3E}">
        <p14:creationId xmlns:p14="http://schemas.microsoft.com/office/powerpoint/2010/main" val="121275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AD1E-1E9E-A249-A88D-703D96D5EBA6}"/>
              </a:ext>
            </a:extLst>
          </p:cNvPr>
          <p:cNvSpPr>
            <a:spLocks noGrp="1"/>
          </p:cNvSpPr>
          <p:nvPr>
            <p:ph type="title"/>
          </p:nvPr>
        </p:nvSpPr>
        <p:spPr>
          <a:xfrm>
            <a:off x="1524000" y="0"/>
            <a:ext cx="9144000" cy="838200"/>
          </a:xfrm>
        </p:spPr>
        <p:txBody>
          <a:bodyPr/>
          <a:lstStyle/>
          <a:p>
            <a:r>
              <a:rPr lang="en-US" dirty="0">
                <a:latin typeface="Chalkboard" panose="03050602040202020205" pitchFamily="66" charset="77"/>
                <a:ea typeface="Microsoft YaHei" panose="020B0503020204020204" pitchFamily="34" charset="-122"/>
                <a:cs typeface="Times New Roman" panose="02020603050405020304" pitchFamily="18" charset="0"/>
              </a:rPr>
              <a:t>Some excellent work from our students!</a:t>
            </a:r>
            <a:endParaRPr lang="en-AU" dirty="0">
              <a:latin typeface="Chalkboard" panose="03050602040202020205" pitchFamily="66" charset="77"/>
              <a:ea typeface="Microsoft YaHei" panose="020B0503020204020204" pitchFamily="34" charset="-122"/>
              <a:cs typeface="Times New Roman" panose="02020603050405020304" pitchFamily="18" charset="0"/>
            </a:endParaRPr>
          </a:p>
        </p:txBody>
      </p:sp>
      <p:sp>
        <p:nvSpPr>
          <p:cNvPr id="7" name="Rectangle 6">
            <a:extLst>
              <a:ext uri="{FF2B5EF4-FFF2-40B4-BE49-F238E27FC236}">
                <a16:creationId xmlns:a16="http://schemas.microsoft.com/office/drawing/2014/main" id="{0BBD3A33-5494-6448-A6D6-ABBF006ABEFD}"/>
              </a:ext>
            </a:extLst>
          </p:cNvPr>
          <p:cNvSpPr/>
          <p:nvPr/>
        </p:nvSpPr>
        <p:spPr>
          <a:xfrm>
            <a:off x="1755944" y="700138"/>
            <a:ext cx="3702809" cy="369332"/>
          </a:xfrm>
          <a:prstGeom prst="rect">
            <a:avLst/>
          </a:prstGeom>
        </p:spPr>
        <p:txBody>
          <a:bodyPr wrap="none">
            <a:spAutoFit/>
          </a:bodyPr>
          <a:lstStyle/>
          <a:p>
            <a:r>
              <a:rPr lang="en-US" dirty="0">
                <a:latin typeface="Chalkboard" panose="03050602040202020205" pitchFamily="66" charset="77"/>
              </a:rPr>
              <a:t>Student: 44749826 Miss Jawaher</a:t>
            </a:r>
          </a:p>
        </p:txBody>
      </p:sp>
      <p:sp>
        <p:nvSpPr>
          <p:cNvPr id="18" name="TextBox 17">
            <a:extLst>
              <a:ext uri="{FF2B5EF4-FFF2-40B4-BE49-F238E27FC236}">
                <a16:creationId xmlns:a16="http://schemas.microsoft.com/office/drawing/2014/main" id="{4FE303E5-23D4-8341-BF8E-677053BE961D}"/>
              </a:ext>
            </a:extLst>
          </p:cNvPr>
          <p:cNvSpPr txBox="1"/>
          <p:nvPr/>
        </p:nvSpPr>
        <p:spPr>
          <a:xfrm>
            <a:off x="4748534" y="1128976"/>
            <a:ext cx="2575962" cy="369332"/>
          </a:xfrm>
          <a:prstGeom prst="rect">
            <a:avLst/>
          </a:prstGeom>
          <a:noFill/>
        </p:spPr>
        <p:txBody>
          <a:bodyPr wrap="none" rtlCol="0">
            <a:spAutoFit/>
          </a:bodyPr>
          <a:lstStyle/>
          <a:p>
            <a:r>
              <a:rPr lang="en-US" b="1" dirty="0">
                <a:solidFill>
                  <a:srgbClr val="7030A0"/>
                </a:solidFill>
                <a:latin typeface="Chalkboard" panose="03050602040202020205" pitchFamily="66" charset="77"/>
              </a:rPr>
              <a:t>PART THREE: REPORT</a:t>
            </a:r>
          </a:p>
        </p:txBody>
      </p:sp>
      <p:pic>
        <p:nvPicPr>
          <p:cNvPr id="4" name="Picture 3">
            <a:extLst>
              <a:ext uri="{FF2B5EF4-FFF2-40B4-BE49-F238E27FC236}">
                <a16:creationId xmlns:a16="http://schemas.microsoft.com/office/drawing/2014/main" id="{CE812B06-6B30-E644-A5FF-4845CDF743E6}"/>
              </a:ext>
            </a:extLst>
          </p:cNvPr>
          <p:cNvPicPr>
            <a:picLocks noChangeAspect="1"/>
          </p:cNvPicPr>
          <p:nvPr/>
        </p:nvPicPr>
        <p:blipFill>
          <a:blip r:embed="rId3"/>
          <a:stretch>
            <a:fillRect/>
          </a:stretch>
        </p:blipFill>
        <p:spPr>
          <a:xfrm>
            <a:off x="1609061" y="1538338"/>
            <a:ext cx="3751695" cy="5319662"/>
          </a:xfrm>
          <a:prstGeom prst="rect">
            <a:avLst/>
          </a:prstGeom>
        </p:spPr>
      </p:pic>
      <p:pic>
        <p:nvPicPr>
          <p:cNvPr id="6" name="Picture 5">
            <a:extLst>
              <a:ext uri="{FF2B5EF4-FFF2-40B4-BE49-F238E27FC236}">
                <a16:creationId xmlns:a16="http://schemas.microsoft.com/office/drawing/2014/main" id="{7B14027A-7008-0649-9D25-6A1AD79C20DF}"/>
              </a:ext>
            </a:extLst>
          </p:cNvPr>
          <p:cNvPicPr>
            <a:picLocks noChangeAspect="1"/>
          </p:cNvPicPr>
          <p:nvPr/>
        </p:nvPicPr>
        <p:blipFill>
          <a:blip r:embed="rId4"/>
          <a:stretch>
            <a:fillRect/>
          </a:stretch>
        </p:blipFill>
        <p:spPr>
          <a:xfrm>
            <a:off x="6141451" y="1538338"/>
            <a:ext cx="3717846" cy="5260156"/>
          </a:xfrm>
          <a:prstGeom prst="rect">
            <a:avLst/>
          </a:prstGeom>
        </p:spPr>
      </p:pic>
    </p:spTree>
    <p:extLst>
      <p:ext uri="{BB962C8B-B14F-4D97-AF65-F5344CB8AC3E}">
        <p14:creationId xmlns:p14="http://schemas.microsoft.com/office/powerpoint/2010/main" val="3680801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3726</Words>
  <Application>Microsoft Macintosh PowerPoint</Application>
  <PresentationFormat>Widescreen</PresentationFormat>
  <Paragraphs>689</Paragraphs>
  <Slides>68</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Cambria Math</vt:lpstr>
      <vt:lpstr>Chalkboard</vt:lpstr>
      <vt:lpstr>Open Sans</vt:lpstr>
      <vt:lpstr>Times New Roman</vt:lpstr>
      <vt:lpstr>Office Theme</vt:lpstr>
      <vt:lpstr>All content in this week’s tutorial (both Sheldon and Xin Xia)  will not in your exam.</vt:lpstr>
      <vt:lpstr>INFS7450 SOCIAL MEDIA ANALYTICS Tutorial Week 10</vt:lpstr>
      <vt:lpstr>Summary of Project 1</vt:lpstr>
      <vt:lpstr>Summary of Project 1</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Some excellent work from our students!</vt:lpstr>
      <vt:lpstr>Graph Convolution Networks: A Spectral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Convolution Networks: A Spectral Method</dc:title>
  <dc:creator>xiangguo sun</dc:creator>
  <cp:lastModifiedBy>xiangguo sun</cp:lastModifiedBy>
  <cp:revision>64</cp:revision>
  <dcterms:created xsi:type="dcterms:W3CDTF">2019-03-28T09:25:34Z</dcterms:created>
  <dcterms:modified xsi:type="dcterms:W3CDTF">2021-04-29T00:18:28Z</dcterms:modified>
</cp:coreProperties>
</file>